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4"/>
  </p:notesMasterIdLst>
  <p:sldIdLst>
    <p:sldId id="355" r:id="rId2"/>
    <p:sldId id="567" r:id="rId3"/>
    <p:sldId id="568" r:id="rId4"/>
    <p:sldId id="569" r:id="rId5"/>
    <p:sldId id="1001" r:id="rId6"/>
    <p:sldId id="570" r:id="rId7"/>
    <p:sldId id="1003" r:id="rId8"/>
    <p:sldId id="1461" r:id="rId9"/>
    <p:sldId id="587" r:id="rId10"/>
    <p:sldId id="588" r:id="rId11"/>
    <p:sldId id="553" r:id="rId12"/>
    <p:sldId id="799" r:id="rId13"/>
    <p:sldId id="800" r:id="rId14"/>
    <p:sldId id="801" r:id="rId15"/>
    <p:sldId id="589" r:id="rId16"/>
    <p:sldId id="590" r:id="rId17"/>
    <p:sldId id="573" r:id="rId18"/>
    <p:sldId id="574" r:id="rId19"/>
    <p:sldId id="738" r:id="rId20"/>
    <p:sldId id="739" r:id="rId21"/>
    <p:sldId id="740" r:id="rId22"/>
    <p:sldId id="741" r:id="rId23"/>
    <p:sldId id="742" r:id="rId24"/>
    <p:sldId id="736" r:id="rId25"/>
    <p:sldId id="737" r:id="rId26"/>
    <p:sldId id="1056" r:id="rId27"/>
    <p:sldId id="1137" r:id="rId28"/>
    <p:sldId id="1136" r:id="rId29"/>
    <p:sldId id="609" r:id="rId30"/>
    <p:sldId id="616" r:id="rId31"/>
    <p:sldId id="1000" r:id="rId32"/>
    <p:sldId id="619" r:id="rId33"/>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F044C57-F895-49C2-849D-C773AD8E9E57}" v="46" dt="2020-08-18T19:41:22.4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272" autoAdjust="0"/>
    <p:restoredTop sz="52261" autoAdjust="0"/>
  </p:normalViewPr>
  <p:slideViewPr>
    <p:cSldViewPr snapToGrid="0" snapToObjects="1">
      <p:cViewPr varScale="1">
        <p:scale>
          <a:sx n="50" d="100"/>
          <a:sy n="50" d="100"/>
        </p:scale>
        <p:origin x="522" y="36"/>
      </p:cViewPr>
      <p:guideLst>
        <p:guide orient="horz" pos="2160"/>
        <p:guide pos="2880"/>
      </p:guideLst>
    </p:cSldViewPr>
  </p:slideViewPr>
  <p:outlineViewPr>
    <p:cViewPr>
      <p:scale>
        <a:sx n="33" d="100"/>
        <a:sy n="33" d="100"/>
      </p:scale>
      <p:origin x="0" y="-312"/>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bbas Lotia" userId="ad9ba4c96dec1068" providerId="LiveId" clId="{2F044C57-F895-49C2-849D-C773AD8E9E57}"/>
    <pc:docChg chg="undo redo custSel addSld delSld modSld sldOrd">
      <pc:chgData name="Abbas Lotia" userId="ad9ba4c96dec1068" providerId="LiveId" clId="{2F044C57-F895-49C2-849D-C773AD8E9E57}" dt="2020-08-18T19:43:09.526" v="2779" actId="20577"/>
      <pc:docMkLst>
        <pc:docMk/>
      </pc:docMkLst>
      <pc:sldChg chg="modSp mod">
        <pc:chgData name="Abbas Lotia" userId="ad9ba4c96dec1068" providerId="LiveId" clId="{2F044C57-F895-49C2-849D-C773AD8E9E57}" dt="2020-08-17T16:47:06.765" v="5" actId="20577"/>
        <pc:sldMkLst>
          <pc:docMk/>
          <pc:sldMk cId="642328813" sldId="355"/>
        </pc:sldMkLst>
        <pc:spChg chg="mod">
          <ac:chgData name="Abbas Lotia" userId="ad9ba4c96dec1068" providerId="LiveId" clId="{2F044C57-F895-49C2-849D-C773AD8E9E57}" dt="2020-08-17T16:47:06.765" v="5" actId="20577"/>
          <ac:spMkLst>
            <pc:docMk/>
            <pc:sldMk cId="642328813" sldId="355"/>
            <ac:spMk id="10" creationId="{00000000-0000-0000-0000-000000000000}"/>
          </ac:spMkLst>
        </pc:spChg>
      </pc:sldChg>
      <pc:sldChg chg="addSp modSp add ord">
        <pc:chgData name="Abbas Lotia" userId="ad9ba4c96dec1068" providerId="LiveId" clId="{2F044C57-F895-49C2-849D-C773AD8E9E57}" dt="2020-08-18T19:37:18.183" v="2565"/>
        <pc:sldMkLst>
          <pc:docMk/>
          <pc:sldMk cId="2144196016" sldId="553"/>
        </pc:sldMkLst>
        <pc:spChg chg="add mod">
          <ac:chgData name="Abbas Lotia" userId="ad9ba4c96dec1068" providerId="LiveId" clId="{2F044C57-F895-49C2-849D-C773AD8E9E57}" dt="2020-08-18T19:36:49.648" v="2561"/>
          <ac:spMkLst>
            <pc:docMk/>
            <pc:sldMk cId="2144196016" sldId="553"/>
            <ac:spMk id="143" creationId="{CE969E5C-82EA-4D3D-8929-DA97BF12983C}"/>
          </ac:spMkLst>
        </pc:spChg>
        <pc:spChg chg="add mod">
          <ac:chgData name="Abbas Lotia" userId="ad9ba4c96dec1068" providerId="LiveId" clId="{2F044C57-F895-49C2-849D-C773AD8E9E57}" dt="2020-08-18T19:36:49.648" v="2561"/>
          <ac:spMkLst>
            <pc:docMk/>
            <pc:sldMk cId="2144196016" sldId="553"/>
            <ac:spMk id="144" creationId="{75E153E7-57D2-4E89-A28B-0FE40CC377C8}"/>
          </ac:spMkLst>
        </pc:spChg>
        <pc:spChg chg="add mod">
          <ac:chgData name="Abbas Lotia" userId="ad9ba4c96dec1068" providerId="LiveId" clId="{2F044C57-F895-49C2-849D-C773AD8E9E57}" dt="2020-08-18T19:36:49.648" v="2561"/>
          <ac:spMkLst>
            <pc:docMk/>
            <pc:sldMk cId="2144196016" sldId="553"/>
            <ac:spMk id="146" creationId="{5292D615-D9F4-4A75-91F0-DD6504B11964}"/>
          </ac:spMkLst>
        </pc:spChg>
        <pc:spChg chg="add mod">
          <ac:chgData name="Abbas Lotia" userId="ad9ba4c96dec1068" providerId="LiveId" clId="{2F044C57-F895-49C2-849D-C773AD8E9E57}" dt="2020-08-18T19:36:49.648" v="2561"/>
          <ac:spMkLst>
            <pc:docMk/>
            <pc:sldMk cId="2144196016" sldId="553"/>
            <ac:spMk id="147" creationId="{C8700ABF-74F0-4854-B5AE-91F99D55C299}"/>
          </ac:spMkLst>
        </pc:spChg>
        <pc:spChg chg="add mod">
          <ac:chgData name="Abbas Lotia" userId="ad9ba4c96dec1068" providerId="LiveId" clId="{2F044C57-F895-49C2-849D-C773AD8E9E57}" dt="2020-08-18T19:36:49.648" v="2561"/>
          <ac:spMkLst>
            <pc:docMk/>
            <pc:sldMk cId="2144196016" sldId="553"/>
            <ac:spMk id="148" creationId="{26E2B977-3E39-4EB8-A757-980081B31900}"/>
          </ac:spMkLst>
        </pc:spChg>
        <pc:spChg chg="add mod">
          <ac:chgData name="Abbas Lotia" userId="ad9ba4c96dec1068" providerId="LiveId" clId="{2F044C57-F895-49C2-849D-C773AD8E9E57}" dt="2020-08-18T19:36:49.648" v="2561"/>
          <ac:spMkLst>
            <pc:docMk/>
            <pc:sldMk cId="2144196016" sldId="553"/>
            <ac:spMk id="149" creationId="{95C3929D-C5B5-49F9-AC3F-CF6DA2F8E7C1}"/>
          </ac:spMkLst>
        </pc:spChg>
        <pc:spChg chg="add mod">
          <ac:chgData name="Abbas Lotia" userId="ad9ba4c96dec1068" providerId="LiveId" clId="{2F044C57-F895-49C2-849D-C773AD8E9E57}" dt="2020-08-18T19:36:49.648" v="2561"/>
          <ac:spMkLst>
            <pc:docMk/>
            <pc:sldMk cId="2144196016" sldId="553"/>
            <ac:spMk id="151" creationId="{FA7A46AB-3391-4475-9D5F-04240CF80C68}"/>
          </ac:spMkLst>
        </pc:spChg>
        <pc:picChg chg="add mod">
          <ac:chgData name="Abbas Lotia" userId="ad9ba4c96dec1068" providerId="LiveId" clId="{2F044C57-F895-49C2-849D-C773AD8E9E57}" dt="2020-08-18T19:36:49.648" v="2561"/>
          <ac:picMkLst>
            <pc:docMk/>
            <pc:sldMk cId="2144196016" sldId="553"/>
            <ac:picMk id="150" creationId="{CEF47A2B-D7FC-475D-9770-EC1305361736}"/>
          </ac:picMkLst>
        </pc:picChg>
      </pc:sldChg>
      <pc:sldChg chg="modSp mod">
        <pc:chgData name="Abbas Lotia" userId="ad9ba4c96dec1068" providerId="LiveId" clId="{2F044C57-F895-49C2-849D-C773AD8E9E57}" dt="2020-08-17T16:52:39.153" v="1038" actId="20577"/>
        <pc:sldMkLst>
          <pc:docMk/>
          <pc:sldMk cId="2297255847" sldId="567"/>
        </pc:sldMkLst>
        <pc:spChg chg="mod">
          <ac:chgData name="Abbas Lotia" userId="ad9ba4c96dec1068" providerId="LiveId" clId="{2F044C57-F895-49C2-849D-C773AD8E9E57}" dt="2020-08-17T16:52:39.153" v="1038" actId="20577"/>
          <ac:spMkLst>
            <pc:docMk/>
            <pc:sldMk cId="2297255847" sldId="567"/>
            <ac:spMk id="5" creationId="{7FA81925-418B-D44C-9255-2AEBBFBC0ADA}"/>
          </ac:spMkLst>
        </pc:spChg>
        <pc:spChg chg="mod">
          <ac:chgData name="Abbas Lotia" userId="ad9ba4c96dec1068" providerId="LiveId" clId="{2F044C57-F895-49C2-849D-C773AD8E9E57}" dt="2020-08-17T16:48:20.173" v="228" actId="20577"/>
          <ac:spMkLst>
            <pc:docMk/>
            <pc:sldMk cId="2297255847" sldId="567"/>
            <ac:spMk id="6" creationId="{EA3FFC4F-A0C7-6241-A6A3-D4D1CB58E595}"/>
          </ac:spMkLst>
        </pc:spChg>
      </pc:sldChg>
      <pc:sldChg chg="modSp mod">
        <pc:chgData name="Abbas Lotia" userId="ad9ba4c96dec1068" providerId="LiveId" clId="{2F044C57-F895-49C2-849D-C773AD8E9E57}" dt="2020-08-17T16:51:58.748" v="1019" actId="20577"/>
        <pc:sldMkLst>
          <pc:docMk/>
          <pc:sldMk cId="1301409620" sldId="568"/>
        </pc:sldMkLst>
        <pc:spChg chg="mod">
          <ac:chgData name="Abbas Lotia" userId="ad9ba4c96dec1068" providerId="LiveId" clId="{2F044C57-F895-49C2-849D-C773AD8E9E57}" dt="2020-08-17T16:51:30.686" v="813" actId="20577"/>
          <ac:spMkLst>
            <pc:docMk/>
            <pc:sldMk cId="1301409620" sldId="568"/>
            <ac:spMk id="5" creationId="{7FA81925-418B-D44C-9255-2AEBBFBC0ADA}"/>
          </ac:spMkLst>
        </pc:spChg>
        <pc:spChg chg="mod">
          <ac:chgData name="Abbas Lotia" userId="ad9ba4c96dec1068" providerId="LiveId" clId="{2F044C57-F895-49C2-849D-C773AD8E9E57}" dt="2020-08-17T16:51:58.748" v="1019" actId="20577"/>
          <ac:spMkLst>
            <pc:docMk/>
            <pc:sldMk cId="1301409620" sldId="568"/>
            <ac:spMk id="6" creationId="{3B867BBA-A7A7-F84C-B403-7348B8834D1F}"/>
          </ac:spMkLst>
        </pc:spChg>
      </pc:sldChg>
      <pc:sldChg chg="modSp mod">
        <pc:chgData name="Abbas Lotia" userId="ad9ba4c96dec1068" providerId="LiveId" clId="{2F044C57-F895-49C2-849D-C773AD8E9E57}" dt="2020-08-17T16:52:47.284" v="1073" actId="20577"/>
        <pc:sldMkLst>
          <pc:docMk/>
          <pc:sldMk cId="2745530089" sldId="569"/>
        </pc:sldMkLst>
        <pc:spChg chg="mod">
          <ac:chgData name="Abbas Lotia" userId="ad9ba4c96dec1068" providerId="LiveId" clId="{2F044C57-F895-49C2-849D-C773AD8E9E57}" dt="2020-08-17T16:52:47.284" v="1073" actId="20577"/>
          <ac:spMkLst>
            <pc:docMk/>
            <pc:sldMk cId="2745530089" sldId="569"/>
            <ac:spMk id="5" creationId="{7FA81925-418B-D44C-9255-2AEBBFBC0ADA}"/>
          </ac:spMkLst>
        </pc:spChg>
      </pc:sldChg>
      <pc:sldChg chg="del">
        <pc:chgData name="Abbas Lotia" userId="ad9ba4c96dec1068" providerId="LiveId" clId="{2F044C57-F895-49C2-849D-C773AD8E9E57}" dt="2020-08-18T19:33:11.639" v="2481" actId="47"/>
        <pc:sldMkLst>
          <pc:docMk/>
          <pc:sldMk cId="261974969" sldId="575"/>
        </pc:sldMkLst>
      </pc:sldChg>
      <pc:sldChg chg="del">
        <pc:chgData name="Abbas Lotia" userId="ad9ba4c96dec1068" providerId="LiveId" clId="{2F044C57-F895-49C2-849D-C773AD8E9E57}" dt="2020-08-18T19:33:13.394" v="2482" actId="47"/>
        <pc:sldMkLst>
          <pc:docMk/>
          <pc:sldMk cId="4204927508" sldId="576"/>
        </pc:sldMkLst>
      </pc:sldChg>
      <pc:sldChg chg="del">
        <pc:chgData name="Abbas Lotia" userId="ad9ba4c96dec1068" providerId="LiveId" clId="{2F044C57-F895-49C2-849D-C773AD8E9E57}" dt="2020-08-18T19:33:15.122" v="2484" actId="47"/>
        <pc:sldMkLst>
          <pc:docMk/>
          <pc:sldMk cId="77743312" sldId="578"/>
        </pc:sldMkLst>
      </pc:sldChg>
      <pc:sldChg chg="del">
        <pc:chgData name="Abbas Lotia" userId="ad9ba4c96dec1068" providerId="LiveId" clId="{2F044C57-F895-49C2-849D-C773AD8E9E57}" dt="2020-08-18T19:33:39.923" v="2485" actId="47"/>
        <pc:sldMkLst>
          <pc:docMk/>
          <pc:sldMk cId="1253065506" sldId="579"/>
        </pc:sldMkLst>
      </pc:sldChg>
      <pc:sldChg chg="del">
        <pc:chgData name="Abbas Lotia" userId="ad9ba4c96dec1068" providerId="LiveId" clId="{2F044C57-F895-49C2-849D-C773AD8E9E57}" dt="2020-08-18T19:33:45.661" v="2486" actId="47"/>
        <pc:sldMkLst>
          <pc:docMk/>
          <pc:sldMk cId="864112280" sldId="580"/>
        </pc:sldMkLst>
      </pc:sldChg>
      <pc:sldChg chg="del">
        <pc:chgData name="Abbas Lotia" userId="ad9ba4c96dec1068" providerId="LiveId" clId="{2F044C57-F895-49C2-849D-C773AD8E9E57}" dt="2020-08-18T19:33:46.827" v="2487" actId="47"/>
        <pc:sldMkLst>
          <pc:docMk/>
          <pc:sldMk cId="3892377065" sldId="581"/>
        </pc:sldMkLst>
      </pc:sldChg>
      <pc:sldChg chg="del">
        <pc:chgData name="Abbas Lotia" userId="ad9ba4c96dec1068" providerId="LiveId" clId="{2F044C57-F895-49C2-849D-C773AD8E9E57}" dt="2020-08-18T19:34:15.963" v="2488" actId="47"/>
        <pc:sldMkLst>
          <pc:docMk/>
          <pc:sldMk cId="3986460185" sldId="582"/>
        </pc:sldMkLst>
      </pc:sldChg>
      <pc:sldChg chg="del">
        <pc:chgData name="Abbas Lotia" userId="ad9ba4c96dec1068" providerId="LiveId" clId="{2F044C57-F895-49C2-849D-C773AD8E9E57}" dt="2020-08-18T19:40:50.863" v="2621" actId="47"/>
        <pc:sldMkLst>
          <pc:docMk/>
          <pc:sldMk cId="2358801448" sldId="584"/>
        </pc:sldMkLst>
      </pc:sldChg>
      <pc:sldChg chg="del">
        <pc:chgData name="Abbas Lotia" userId="ad9ba4c96dec1068" providerId="LiveId" clId="{2F044C57-F895-49C2-849D-C773AD8E9E57}" dt="2020-08-18T19:40:52.006" v="2622" actId="47"/>
        <pc:sldMkLst>
          <pc:docMk/>
          <pc:sldMk cId="2834004269" sldId="585"/>
        </pc:sldMkLst>
      </pc:sldChg>
      <pc:sldChg chg="modSp mod">
        <pc:chgData name="Abbas Lotia" userId="ad9ba4c96dec1068" providerId="LiveId" clId="{2F044C57-F895-49C2-849D-C773AD8E9E57}" dt="2020-08-18T19:35:18.673" v="2496" actId="20577"/>
        <pc:sldMkLst>
          <pc:docMk/>
          <pc:sldMk cId="635341067" sldId="586"/>
        </pc:sldMkLst>
        <pc:spChg chg="mod">
          <ac:chgData name="Abbas Lotia" userId="ad9ba4c96dec1068" providerId="LiveId" clId="{2F044C57-F895-49C2-849D-C773AD8E9E57}" dt="2020-08-18T19:35:18.673" v="2496" actId="20577"/>
          <ac:spMkLst>
            <pc:docMk/>
            <pc:sldMk cId="635341067" sldId="586"/>
            <ac:spMk id="15" creationId="{00000000-0000-0000-0000-000000000000}"/>
          </ac:spMkLst>
        </pc:spChg>
      </pc:sldChg>
      <pc:sldChg chg="modSp mod">
        <pc:chgData name="Abbas Lotia" userId="ad9ba4c96dec1068" providerId="LiveId" clId="{2F044C57-F895-49C2-849D-C773AD8E9E57}" dt="2020-08-18T19:36:12.229" v="2559" actId="20577"/>
        <pc:sldMkLst>
          <pc:docMk/>
          <pc:sldMk cId="3903092727" sldId="587"/>
        </pc:sldMkLst>
        <pc:spChg chg="mod">
          <ac:chgData name="Abbas Lotia" userId="ad9ba4c96dec1068" providerId="LiveId" clId="{2F044C57-F895-49C2-849D-C773AD8E9E57}" dt="2020-08-18T19:36:12.229" v="2559" actId="20577"/>
          <ac:spMkLst>
            <pc:docMk/>
            <pc:sldMk cId="3903092727" sldId="587"/>
            <ac:spMk id="5" creationId="{7FA81925-418B-D44C-9255-2AEBBFBC0ADA}"/>
          </ac:spMkLst>
        </pc:spChg>
      </pc:sldChg>
      <pc:sldChg chg="modSp mod">
        <pc:chgData name="Abbas Lotia" userId="ad9ba4c96dec1068" providerId="LiveId" clId="{2F044C57-F895-49C2-849D-C773AD8E9E57}" dt="2020-08-18T19:43:09.526" v="2779" actId="20577"/>
        <pc:sldMkLst>
          <pc:docMk/>
          <pc:sldMk cId="1056384421" sldId="590"/>
        </pc:sldMkLst>
        <pc:spChg chg="mod">
          <ac:chgData name="Abbas Lotia" userId="ad9ba4c96dec1068" providerId="LiveId" clId="{2F044C57-F895-49C2-849D-C773AD8E9E57}" dt="2020-08-18T19:43:09.526" v="2779" actId="20577"/>
          <ac:spMkLst>
            <pc:docMk/>
            <pc:sldMk cId="1056384421" sldId="590"/>
            <ac:spMk id="5" creationId="{7FA81925-418B-D44C-9255-2AEBBFBC0ADA}"/>
          </ac:spMkLst>
        </pc:spChg>
      </pc:sldChg>
      <pc:sldChg chg="del">
        <pc:chgData name="Abbas Lotia" userId="ad9ba4c96dec1068" providerId="LiveId" clId="{2F044C57-F895-49C2-849D-C773AD8E9E57}" dt="2020-08-18T19:33:14.189" v="2483" actId="47"/>
        <pc:sldMkLst>
          <pc:docMk/>
          <pc:sldMk cId="3882375802" sldId="733"/>
        </pc:sldMkLst>
      </pc:sldChg>
      <pc:sldChg chg="addSp delSp mod">
        <pc:chgData name="Abbas Lotia" userId="ad9ba4c96dec1068" providerId="LiveId" clId="{2F044C57-F895-49C2-849D-C773AD8E9E57}" dt="2020-08-18T18:20:33.336" v="1075" actId="22"/>
        <pc:sldMkLst>
          <pc:docMk/>
          <pc:sldMk cId="725919565" sldId="738"/>
        </pc:sldMkLst>
        <pc:spChg chg="add del">
          <ac:chgData name="Abbas Lotia" userId="ad9ba4c96dec1068" providerId="LiveId" clId="{2F044C57-F895-49C2-849D-C773AD8E9E57}" dt="2020-08-18T18:20:33.336" v="1075" actId="22"/>
          <ac:spMkLst>
            <pc:docMk/>
            <pc:sldMk cId="725919565" sldId="738"/>
            <ac:spMk id="16" creationId="{6161C00D-130F-4B3B-AC8B-D1205AF0371F}"/>
          </ac:spMkLst>
        </pc:spChg>
      </pc:sldChg>
      <pc:sldChg chg="modSp add mod">
        <pc:chgData name="Abbas Lotia" userId="ad9ba4c96dec1068" providerId="LiveId" clId="{2F044C57-F895-49C2-849D-C773AD8E9E57}" dt="2020-08-18T18:24:16.568" v="1214" actId="20577"/>
        <pc:sldMkLst>
          <pc:docMk/>
          <pc:sldMk cId="2711617518" sldId="739"/>
        </pc:sldMkLst>
        <pc:spChg chg="mod">
          <ac:chgData name="Abbas Lotia" userId="ad9ba4c96dec1068" providerId="LiveId" clId="{2F044C57-F895-49C2-849D-C773AD8E9E57}" dt="2020-08-18T18:22:14.229" v="1156" actId="20577"/>
          <ac:spMkLst>
            <pc:docMk/>
            <pc:sldMk cId="2711617518" sldId="739"/>
            <ac:spMk id="5" creationId="{7FA81925-418B-D44C-9255-2AEBBFBC0ADA}"/>
          </ac:spMkLst>
        </pc:spChg>
        <pc:spChg chg="mod">
          <ac:chgData name="Abbas Lotia" userId="ad9ba4c96dec1068" providerId="LiveId" clId="{2F044C57-F895-49C2-849D-C773AD8E9E57}" dt="2020-08-18T18:24:13.291" v="1203" actId="123"/>
          <ac:spMkLst>
            <pc:docMk/>
            <pc:sldMk cId="2711617518" sldId="739"/>
            <ac:spMk id="6" creationId="{524B6456-681F-2F44-A01A-AD3514E81BD2}"/>
          </ac:spMkLst>
        </pc:spChg>
        <pc:spChg chg="mod">
          <ac:chgData name="Abbas Lotia" userId="ad9ba4c96dec1068" providerId="LiveId" clId="{2F044C57-F895-49C2-849D-C773AD8E9E57}" dt="2020-08-18T18:24:16.568" v="1214" actId="20577"/>
          <ac:spMkLst>
            <pc:docMk/>
            <pc:sldMk cId="2711617518" sldId="739"/>
            <ac:spMk id="15" creationId="{00000000-0000-0000-0000-000000000000}"/>
          </ac:spMkLst>
        </pc:spChg>
      </pc:sldChg>
      <pc:sldChg chg="modSp add mod">
        <pc:chgData name="Abbas Lotia" userId="ad9ba4c96dec1068" providerId="LiveId" clId="{2F044C57-F895-49C2-849D-C773AD8E9E57}" dt="2020-08-18T18:29:27.210" v="1731" actId="20577"/>
        <pc:sldMkLst>
          <pc:docMk/>
          <pc:sldMk cId="1308697627" sldId="740"/>
        </pc:sldMkLst>
        <pc:spChg chg="mod">
          <ac:chgData name="Abbas Lotia" userId="ad9ba4c96dec1068" providerId="LiveId" clId="{2F044C57-F895-49C2-849D-C773AD8E9E57}" dt="2020-08-18T18:28:03.815" v="1529" actId="1076"/>
          <ac:spMkLst>
            <pc:docMk/>
            <pc:sldMk cId="1308697627" sldId="740"/>
            <ac:spMk id="5" creationId="{7FA81925-418B-D44C-9255-2AEBBFBC0ADA}"/>
          </ac:spMkLst>
        </pc:spChg>
        <pc:spChg chg="mod">
          <ac:chgData name="Abbas Lotia" userId="ad9ba4c96dec1068" providerId="LiveId" clId="{2F044C57-F895-49C2-849D-C773AD8E9E57}" dt="2020-08-18T18:29:27.210" v="1731" actId="20577"/>
          <ac:spMkLst>
            <pc:docMk/>
            <pc:sldMk cId="1308697627" sldId="740"/>
            <ac:spMk id="6" creationId="{524B6456-681F-2F44-A01A-AD3514E81BD2}"/>
          </ac:spMkLst>
        </pc:spChg>
        <pc:spChg chg="mod">
          <ac:chgData name="Abbas Lotia" userId="ad9ba4c96dec1068" providerId="LiveId" clId="{2F044C57-F895-49C2-849D-C773AD8E9E57}" dt="2020-08-18T18:24:22.187" v="1219" actId="20577"/>
          <ac:spMkLst>
            <pc:docMk/>
            <pc:sldMk cId="1308697627" sldId="740"/>
            <ac:spMk id="15" creationId="{00000000-0000-0000-0000-000000000000}"/>
          </ac:spMkLst>
        </pc:spChg>
      </pc:sldChg>
      <pc:sldChg chg="modSp add mod">
        <pc:chgData name="Abbas Lotia" userId="ad9ba4c96dec1068" providerId="LiveId" clId="{2F044C57-F895-49C2-849D-C773AD8E9E57}" dt="2020-08-18T18:33:38.839" v="1995" actId="123"/>
        <pc:sldMkLst>
          <pc:docMk/>
          <pc:sldMk cId="3840397171" sldId="741"/>
        </pc:sldMkLst>
        <pc:spChg chg="mod">
          <ac:chgData name="Abbas Lotia" userId="ad9ba4c96dec1068" providerId="LiveId" clId="{2F044C57-F895-49C2-849D-C773AD8E9E57}" dt="2020-08-18T18:32:42.113" v="1840"/>
          <ac:spMkLst>
            <pc:docMk/>
            <pc:sldMk cId="3840397171" sldId="741"/>
            <ac:spMk id="5" creationId="{7FA81925-418B-D44C-9255-2AEBBFBC0ADA}"/>
          </ac:spMkLst>
        </pc:spChg>
        <pc:spChg chg="mod">
          <ac:chgData name="Abbas Lotia" userId="ad9ba4c96dec1068" providerId="LiveId" clId="{2F044C57-F895-49C2-849D-C773AD8E9E57}" dt="2020-08-18T18:33:38.839" v="1995" actId="123"/>
          <ac:spMkLst>
            <pc:docMk/>
            <pc:sldMk cId="3840397171" sldId="741"/>
            <ac:spMk id="6" creationId="{524B6456-681F-2F44-A01A-AD3514E81BD2}"/>
          </ac:spMkLst>
        </pc:spChg>
        <pc:spChg chg="mod">
          <ac:chgData name="Abbas Lotia" userId="ad9ba4c96dec1068" providerId="LiveId" clId="{2F044C57-F895-49C2-849D-C773AD8E9E57}" dt="2020-08-18T18:30:30.342" v="1821" actId="20577"/>
          <ac:spMkLst>
            <pc:docMk/>
            <pc:sldMk cId="3840397171" sldId="741"/>
            <ac:spMk id="15" creationId="{00000000-0000-0000-0000-000000000000}"/>
          </ac:spMkLst>
        </pc:spChg>
      </pc:sldChg>
      <pc:sldChg chg="addSp delSp modSp add mod">
        <pc:chgData name="Abbas Lotia" userId="ad9ba4c96dec1068" providerId="LiveId" clId="{2F044C57-F895-49C2-849D-C773AD8E9E57}" dt="2020-08-18T19:32:42.579" v="2480" actId="255"/>
        <pc:sldMkLst>
          <pc:docMk/>
          <pc:sldMk cId="4172853933" sldId="742"/>
        </pc:sldMkLst>
        <pc:spChg chg="mod">
          <ac:chgData name="Abbas Lotia" userId="ad9ba4c96dec1068" providerId="LiveId" clId="{2F044C57-F895-49C2-849D-C773AD8E9E57}" dt="2020-08-18T19:32:38.314" v="2479" actId="255"/>
          <ac:spMkLst>
            <pc:docMk/>
            <pc:sldMk cId="4172853933" sldId="742"/>
            <ac:spMk id="5" creationId="{7FA81925-418B-D44C-9255-2AEBBFBC0ADA}"/>
          </ac:spMkLst>
        </pc:spChg>
        <pc:spChg chg="del mod">
          <ac:chgData name="Abbas Lotia" userId="ad9ba4c96dec1068" providerId="LiveId" clId="{2F044C57-F895-49C2-849D-C773AD8E9E57}" dt="2020-08-18T19:25:06.884" v="2337" actId="478"/>
          <ac:spMkLst>
            <pc:docMk/>
            <pc:sldMk cId="4172853933" sldId="742"/>
            <ac:spMk id="6" creationId="{524B6456-681F-2F44-A01A-AD3514E81BD2}"/>
          </ac:spMkLst>
        </pc:spChg>
        <pc:spChg chg="add mod">
          <ac:chgData name="Abbas Lotia" userId="ad9ba4c96dec1068" providerId="LiveId" clId="{2F044C57-F895-49C2-849D-C773AD8E9E57}" dt="2020-08-18T19:32:42.579" v="2480" actId="255"/>
          <ac:spMkLst>
            <pc:docMk/>
            <pc:sldMk cId="4172853933" sldId="742"/>
            <ac:spMk id="7" creationId="{E27563AD-AC2D-41B2-AAA0-814C129791D0}"/>
          </ac:spMkLst>
        </pc:spChg>
        <pc:spChg chg="mod">
          <ac:chgData name="Abbas Lotia" userId="ad9ba4c96dec1068" providerId="LiveId" clId="{2F044C57-F895-49C2-849D-C773AD8E9E57}" dt="2020-08-18T18:33:46.635" v="1996"/>
          <ac:spMkLst>
            <pc:docMk/>
            <pc:sldMk cId="4172853933" sldId="742"/>
            <ac:spMk id="15" creationId="{00000000-0000-0000-0000-000000000000}"/>
          </ac:spMkLst>
        </pc:spChg>
      </pc:sldChg>
      <pc:sldChg chg="new del">
        <pc:chgData name="Abbas Lotia" userId="ad9ba4c96dec1068" providerId="LiveId" clId="{2F044C57-F895-49C2-849D-C773AD8E9E57}" dt="2020-08-18T19:37:20.929" v="2572" actId="47"/>
        <pc:sldMkLst>
          <pc:docMk/>
          <pc:sldMk cId="3822249719" sldId="743"/>
        </pc:sldMkLst>
      </pc:sldChg>
      <pc:sldChg chg="addSp modSp add mod modNotes">
        <pc:chgData name="Abbas Lotia" userId="ad9ba4c96dec1068" providerId="LiveId" clId="{2F044C57-F895-49C2-849D-C773AD8E9E57}" dt="2020-08-18T19:38:58.484" v="2607" actId="1076"/>
        <pc:sldMkLst>
          <pc:docMk/>
          <pc:sldMk cId="2045301524" sldId="795"/>
        </pc:sldMkLst>
        <pc:spChg chg="add mod">
          <ac:chgData name="Abbas Lotia" userId="ad9ba4c96dec1068" providerId="LiveId" clId="{2F044C57-F895-49C2-849D-C773AD8E9E57}" dt="2020-08-18T19:38:00.975" v="2577" actId="14100"/>
          <ac:spMkLst>
            <pc:docMk/>
            <pc:sldMk cId="2045301524" sldId="795"/>
            <ac:spMk id="10" creationId="{614666A2-5134-4F46-BB19-C88A0BCB76F3}"/>
          </ac:spMkLst>
        </pc:spChg>
        <pc:spChg chg="add mod">
          <ac:chgData name="Abbas Lotia" userId="ad9ba4c96dec1068" providerId="LiveId" clId="{2F044C57-F895-49C2-849D-C773AD8E9E57}" dt="2020-08-18T19:37:28.585" v="2573"/>
          <ac:spMkLst>
            <pc:docMk/>
            <pc:sldMk cId="2045301524" sldId="795"/>
            <ac:spMk id="11" creationId="{D270E6E6-A37B-4B57-8F39-18B72A94CAF5}"/>
          </ac:spMkLst>
        </pc:spChg>
        <pc:spChg chg="add mod">
          <ac:chgData name="Abbas Lotia" userId="ad9ba4c96dec1068" providerId="LiveId" clId="{2F044C57-F895-49C2-849D-C773AD8E9E57}" dt="2020-08-18T19:38:00.975" v="2577" actId="14100"/>
          <ac:spMkLst>
            <pc:docMk/>
            <pc:sldMk cId="2045301524" sldId="795"/>
            <ac:spMk id="12" creationId="{AE75FAF7-F884-4A6A-AD25-54DCCDD7D781}"/>
          </ac:spMkLst>
        </pc:spChg>
        <pc:spChg chg="add mod">
          <ac:chgData name="Abbas Lotia" userId="ad9ba4c96dec1068" providerId="LiveId" clId="{2F044C57-F895-49C2-849D-C773AD8E9E57}" dt="2020-08-18T19:37:28.585" v="2573"/>
          <ac:spMkLst>
            <pc:docMk/>
            <pc:sldMk cId="2045301524" sldId="795"/>
            <ac:spMk id="13" creationId="{17C8DB07-51AB-41F1-84EB-D6D7B6E86CBA}"/>
          </ac:spMkLst>
        </pc:spChg>
        <pc:spChg chg="add mod">
          <ac:chgData name="Abbas Lotia" userId="ad9ba4c96dec1068" providerId="LiveId" clId="{2F044C57-F895-49C2-849D-C773AD8E9E57}" dt="2020-08-18T19:37:28.585" v="2573"/>
          <ac:spMkLst>
            <pc:docMk/>
            <pc:sldMk cId="2045301524" sldId="795"/>
            <ac:spMk id="14" creationId="{9A6D6990-4F92-4414-93FD-98AFAC53A45A}"/>
          </ac:spMkLst>
        </pc:spChg>
        <pc:spChg chg="add mod">
          <ac:chgData name="Abbas Lotia" userId="ad9ba4c96dec1068" providerId="LiveId" clId="{2F044C57-F895-49C2-849D-C773AD8E9E57}" dt="2020-08-18T19:37:28.585" v="2573"/>
          <ac:spMkLst>
            <pc:docMk/>
            <pc:sldMk cId="2045301524" sldId="795"/>
            <ac:spMk id="15" creationId="{04DFF0A4-0EB6-416E-BBBA-6E5B2476C6B7}"/>
          </ac:spMkLst>
        </pc:spChg>
        <pc:spChg chg="add mod">
          <ac:chgData name="Abbas Lotia" userId="ad9ba4c96dec1068" providerId="LiveId" clId="{2F044C57-F895-49C2-849D-C773AD8E9E57}" dt="2020-08-18T19:38:00.975" v="2577" actId="14100"/>
          <ac:spMkLst>
            <pc:docMk/>
            <pc:sldMk cId="2045301524" sldId="795"/>
            <ac:spMk id="17" creationId="{DB1007E9-553A-49C7-AF54-BED71438F96A}"/>
          </ac:spMkLst>
        </pc:spChg>
        <pc:spChg chg="mod">
          <ac:chgData name="Abbas Lotia" userId="ad9ba4c96dec1068" providerId="LiveId" clId="{2F044C57-F895-49C2-849D-C773AD8E9E57}" dt="2020-08-18T19:38:06.840" v="2579" actId="20577"/>
          <ac:spMkLst>
            <pc:docMk/>
            <pc:sldMk cId="2045301524" sldId="795"/>
            <ac:spMk id="19" creationId="{00000000-0000-0000-0000-000000000000}"/>
          </ac:spMkLst>
        </pc:spChg>
        <pc:spChg chg="mod">
          <ac:chgData name="Abbas Lotia" userId="ad9ba4c96dec1068" providerId="LiveId" clId="{2F044C57-F895-49C2-849D-C773AD8E9E57}" dt="2020-08-18T19:38:58.484" v="2607" actId="1076"/>
          <ac:spMkLst>
            <pc:docMk/>
            <pc:sldMk cId="2045301524" sldId="795"/>
            <ac:spMk id="21" creationId="{00000000-0000-0000-0000-000000000000}"/>
          </ac:spMkLst>
        </pc:spChg>
        <pc:picChg chg="add mod">
          <ac:chgData name="Abbas Lotia" userId="ad9ba4c96dec1068" providerId="LiveId" clId="{2F044C57-F895-49C2-849D-C773AD8E9E57}" dt="2020-08-18T19:37:28.585" v="2573"/>
          <ac:picMkLst>
            <pc:docMk/>
            <pc:sldMk cId="2045301524" sldId="795"/>
            <ac:picMk id="16" creationId="{2FA2513C-030D-407A-9864-541AEBF874E7}"/>
          </ac:picMkLst>
        </pc:picChg>
        <pc:cxnChg chg="mod">
          <ac:chgData name="Abbas Lotia" userId="ad9ba4c96dec1068" providerId="LiveId" clId="{2F044C57-F895-49C2-849D-C773AD8E9E57}" dt="2020-08-18T19:38:06.840" v="2579" actId="20577"/>
          <ac:cxnSpMkLst>
            <pc:docMk/>
            <pc:sldMk cId="2045301524" sldId="795"/>
            <ac:cxnSpMk id="25" creationId="{00000000-0000-0000-0000-000000000000}"/>
          </ac:cxnSpMkLst>
        </pc:cxnChg>
      </pc:sldChg>
      <pc:sldChg chg="add del modNotes">
        <pc:chgData name="Abbas Lotia" userId="ad9ba4c96dec1068" providerId="LiveId" clId="{2F044C57-F895-49C2-849D-C773AD8E9E57}" dt="2020-08-18T19:39:03.473" v="2611" actId="47"/>
        <pc:sldMkLst>
          <pc:docMk/>
          <pc:sldMk cId="4106418890" sldId="796"/>
        </pc:sldMkLst>
      </pc:sldChg>
      <pc:sldChg chg="add del modNotes">
        <pc:chgData name="Abbas Lotia" userId="ad9ba4c96dec1068" providerId="LiveId" clId="{2F044C57-F895-49C2-849D-C773AD8E9E57}" dt="2020-08-18T19:39:03.951" v="2612" actId="47"/>
        <pc:sldMkLst>
          <pc:docMk/>
          <pc:sldMk cId="1586175021" sldId="797"/>
        </pc:sldMkLst>
      </pc:sldChg>
      <pc:sldChg chg="add del modNotes">
        <pc:chgData name="Abbas Lotia" userId="ad9ba4c96dec1068" providerId="LiveId" clId="{2F044C57-F895-49C2-849D-C773AD8E9E57}" dt="2020-08-18T19:39:04.330" v="2613" actId="47"/>
        <pc:sldMkLst>
          <pc:docMk/>
          <pc:sldMk cId="874120574" sldId="798"/>
        </pc:sldMkLst>
      </pc:sldChg>
      <pc:sldChg chg="modSp add">
        <pc:chgData name="Abbas Lotia" userId="ad9ba4c96dec1068" providerId="LiveId" clId="{2F044C57-F895-49C2-849D-C773AD8E9E57}" dt="2020-08-18T19:39:20.461" v="2617" actId="207"/>
        <pc:sldMkLst>
          <pc:docMk/>
          <pc:sldMk cId="3236248138" sldId="799"/>
        </pc:sldMkLst>
        <pc:spChg chg="mod">
          <ac:chgData name="Abbas Lotia" userId="ad9ba4c96dec1068" providerId="LiveId" clId="{2F044C57-F895-49C2-849D-C773AD8E9E57}" dt="2020-08-18T19:39:20.461" v="2617" actId="207"/>
          <ac:spMkLst>
            <pc:docMk/>
            <pc:sldMk cId="3236248138" sldId="799"/>
            <ac:spMk id="19" creationId="{00000000-0000-0000-0000-000000000000}"/>
          </ac:spMkLst>
        </pc:spChg>
        <pc:cxnChg chg="mod">
          <ac:chgData name="Abbas Lotia" userId="ad9ba4c96dec1068" providerId="LiveId" clId="{2F044C57-F895-49C2-849D-C773AD8E9E57}" dt="2020-08-18T19:39:14.143" v="2616" actId="20577"/>
          <ac:cxnSpMkLst>
            <pc:docMk/>
            <pc:sldMk cId="3236248138" sldId="799"/>
            <ac:cxnSpMk id="25" creationId="{00000000-0000-0000-0000-000000000000}"/>
          </ac:cxnSpMkLst>
        </pc:cxnChg>
      </pc:sldChg>
      <pc:sldChg chg="modSp add">
        <pc:chgData name="Abbas Lotia" userId="ad9ba4c96dec1068" providerId="LiveId" clId="{2F044C57-F895-49C2-849D-C773AD8E9E57}" dt="2020-08-18T19:39:39.843" v="2620" actId="207"/>
        <pc:sldMkLst>
          <pc:docMk/>
          <pc:sldMk cId="864593882" sldId="800"/>
        </pc:sldMkLst>
        <pc:spChg chg="mod">
          <ac:chgData name="Abbas Lotia" userId="ad9ba4c96dec1068" providerId="LiveId" clId="{2F044C57-F895-49C2-849D-C773AD8E9E57}" dt="2020-08-18T19:39:39.843" v="2620" actId="207"/>
          <ac:spMkLst>
            <pc:docMk/>
            <pc:sldMk cId="864593882" sldId="800"/>
            <ac:spMk id="20" creationId="{00000000-0000-0000-0000-000000000000}"/>
          </ac:spMkLst>
        </pc:spChg>
      </pc:sldChg>
      <pc:sldChg chg="modSp add">
        <pc:chgData name="Abbas Lotia" userId="ad9ba4c96dec1068" providerId="LiveId" clId="{2F044C57-F895-49C2-849D-C773AD8E9E57}" dt="2020-08-18T19:39:35.095" v="2619" actId="207"/>
        <pc:sldMkLst>
          <pc:docMk/>
          <pc:sldMk cId="2745183457" sldId="801"/>
        </pc:sldMkLst>
        <pc:spChg chg="mod">
          <ac:chgData name="Abbas Lotia" userId="ad9ba4c96dec1068" providerId="LiveId" clId="{2F044C57-F895-49C2-849D-C773AD8E9E57}" dt="2020-08-18T19:39:35.095" v="2619" actId="207"/>
          <ac:spMkLst>
            <pc:docMk/>
            <pc:sldMk cId="2745183457" sldId="801"/>
            <ac:spMk id="21" creationId="{00000000-0000-0000-0000-000000000000}"/>
          </ac:spMkLst>
        </pc:spChg>
      </pc:sldChg>
      <pc:sldChg chg="modSp add mod">
        <pc:chgData name="Abbas Lotia" userId="ad9ba4c96dec1068" providerId="LiveId" clId="{2F044C57-F895-49C2-849D-C773AD8E9E57}" dt="2020-08-18T19:41:53.287" v="2646" actId="20577"/>
        <pc:sldMkLst>
          <pc:docMk/>
          <pc:sldMk cId="2737397162" sldId="802"/>
        </pc:sldMkLst>
        <pc:spChg chg="mod">
          <ac:chgData name="Abbas Lotia" userId="ad9ba4c96dec1068" providerId="LiveId" clId="{2F044C57-F895-49C2-849D-C773AD8E9E57}" dt="2020-08-18T19:41:53.287" v="2646" actId="20577"/>
          <ac:spMkLst>
            <pc:docMk/>
            <pc:sldMk cId="2737397162" sldId="802"/>
            <ac:spMk id="6" creationId="{00000000-0000-0000-0000-000000000000}"/>
          </ac:spMkLst>
        </pc:spChg>
        <pc:spChg chg="mod">
          <ac:chgData name="Abbas Lotia" userId="ad9ba4c96dec1068" providerId="LiveId" clId="{2F044C57-F895-49C2-849D-C773AD8E9E57}" dt="2020-08-18T19:41:27.367" v="2630" actId="20577"/>
          <ac:spMkLst>
            <pc:docMk/>
            <pc:sldMk cId="2737397162" sldId="802"/>
            <ac:spMk id="16" creationId="{00000000-0000-0000-0000-00000000000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l"/>
          <a:r>
            <a:rPr lang="mk-MK" sz="3400" b="1" dirty="0"/>
            <a:t>Кој од наведените е глобален договор што има специјализирани одредби за заемна помош кои се однесуваат на електронски докази?</a:t>
          </a:r>
          <a:endParaRPr lang="en-US" sz="3400" b="1" dirty="0"/>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just"/>
          <a:r>
            <a:rPr lang="mk-MK" b="1" dirty="0"/>
            <a:t>а</a:t>
          </a:r>
          <a:r>
            <a:rPr lang="en-US" b="1" dirty="0"/>
            <a:t>) </a:t>
          </a:r>
          <a:r>
            <a:rPr lang="mk-MK" b="1" dirty="0"/>
            <a:t>Конвенција за заемна помош во кривични предмети помеѓу земјите-членки и Европската Унија</a:t>
          </a:r>
          <a:endParaRPr lang="en-US" b="1" dirty="0">
            <a:solidFill>
              <a:schemeClr val="tx1"/>
            </a:solidFill>
          </a:endParaRP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pPr algn="just"/>
          <a:r>
            <a:rPr lang="mk-MK" b="1" dirty="0"/>
            <a:t>б</a:t>
          </a:r>
          <a:r>
            <a:rPr lang="en-GB" b="1" dirty="0"/>
            <a:t>) </a:t>
          </a:r>
          <a:r>
            <a:rPr lang="mk-MK" b="1" dirty="0"/>
            <a:t>Конвенција на Обединетите нации против транснационален организиран криминал</a:t>
          </a:r>
          <a:endParaRPr lang="en-US" b="1" dirty="0"/>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pPr algn="just"/>
          <a:r>
            <a:rPr lang="mk-MK" b="1" dirty="0">
              <a:solidFill>
                <a:schemeClr val="tx1"/>
              </a:solidFill>
            </a:rPr>
            <a:t>в</a:t>
          </a:r>
          <a:r>
            <a:rPr lang="en-US" b="1" dirty="0">
              <a:solidFill>
                <a:schemeClr val="tx1"/>
              </a:solidFill>
            </a:rPr>
            <a:t>) </a:t>
          </a:r>
          <a:r>
            <a:rPr lang="mk-MK" b="1" dirty="0">
              <a:solidFill>
                <a:schemeClr val="tx1"/>
              </a:solidFill>
            </a:rPr>
            <a:t>Конвенција на Советот на Европа за </a:t>
          </a:r>
          <a:r>
            <a:rPr lang="mk-MK" b="1" dirty="0" err="1">
              <a:solidFill>
                <a:schemeClr val="tx1"/>
              </a:solidFill>
            </a:rPr>
            <a:t>сајбер</a:t>
          </a:r>
          <a:r>
            <a:rPr lang="mk-MK" b="1" dirty="0">
              <a:solidFill>
                <a:schemeClr val="tx1"/>
              </a:solidFill>
            </a:rPr>
            <a:t>-криминал (Конвенција од Будимпешта)</a:t>
          </a:r>
          <a:endParaRPr lang="en-US" b="1" dirty="0">
            <a:solidFill>
              <a:schemeClr val="tx1"/>
            </a:solidFill>
          </a:endParaRP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pPr algn="just"/>
          <a:r>
            <a:rPr lang="mk-MK" b="1" dirty="0"/>
            <a:t>г</a:t>
          </a:r>
          <a:r>
            <a:rPr lang="en-US" b="1" dirty="0"/>
            <a:t>) </a:t>
          </a:r>
          <a:r>
            <a:rPr lang="ru-RU" b="1" dirty="0"/>
            <a:t>Конвенција на Африканската унија за сајбер-безбедност и лични податоци (Конвенција од Малабо)</a:t>
          </a:r>
          <a:endParaRPr lang="en-US" b="1" dirty="0"/>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304039"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5"/>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4"/>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5"/>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4"/>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5"/>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4"/>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5"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4"/>
      <dgm:spPr/>
    </dgm:pt>
    <dgm:pt modelId="{E5F9CA9F-91E3-425C-B99F-A98D8F0B0A7F}" type="pres">
      <dgm:prSet presAssocID="{9EFF4F62-79ED-4EA0-85C1-51F88755C8EE}"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l"/>
          <a:r>
            <a:rPr lang="mk-MK" sz="3400" b="1" dirty="0"/>
            <a:t>Кој од наведените е глобален договор што има специјализирани одредби за заемна помош кои се однесуваат на електронски докази?</a:t>
          </a:r>
          <a:endParaRPr lang="en-US" sz="3400" b="1" dirty="0"/>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just"/>
          <a:r>
            <a:rPr lang="mk-MK" b="1" dirty="0"/>
            <a:t>а</a:t>
          </a:r>
          <a:r>
            <a:rPr lang="en-US" b="1" dirty="0"/>
            <a:t>) </a:t>
          </a:r>
          <a:r>
            <a:rPr lang="mk-MK" b="1" dirty="0"/>
            <a:t>Конвенција за заемна помош во кривични предмети помеѓу земјите-членки и Европската Унија</a:t>
          </a:r>
          <a:endParaRPr lang="en-US" b="1" dirty="0">
            <a:solidFill>
              <a:schemeClr val="tx1"/>
            </a:solidFill>
          </a:endParaRP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pPr algn="just"/>
          <a:r>
            <a:rPr lang="mk-MK" b="1" dirty="0"/>
            <a:t>б</a:t>
          </a:r>
          <a:r>
            <a:rPr lang="en-GB" b="1" dirty="0"/>
            <a:t>) </a:t>
          </a:r>
          <a:r>
            <a:rPr lang="mk-MK" b="1" dirty="0"/>
            <a:t>Конвенција на Обединетите нации против транснационален организиран криминал</a:t>
          </a:r>
          <a:endParaRPr lang="en-US" b="1" dirty="0"/>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pPr algn="just"/>
          <a:r>
            <a:rPr lang="mk-MK" b="1" dirty="0">
              <a:solidFill>
                <a:srgbClr val="FF0000"/>
              </a:solidFill>
            </a:rPr>
            <a:t>в</a:t>
          </a:r>
          <a:r>
            <a:rPr lang="en-US" b="1" dirty="0">
              <a:solidFill>
                <a:srgbClr val="FF0000"/>
              </a:solidFill>
            </a:rPr>
            <a:t>) </a:t>
          </a:r>
          <a:r>
            <a:rPr lang="mk-MK" b="1" dirty="0">
              <a:solidFill>
                <a:srgbClr val="FF0000"/>
              </a:solidFill>
            </a:rPr>
            <a:t>Конвенција на Советот на Европа за </a:t>
          </a:r>
          <a:r>
            <a:rPr lang="mk-MK" b="1" dirty="0" err="1">
              <a:solidFill>
                <a:srgbClr val="FF0000"/>
              </a:solidFill>
            </a:rPr>
            <a:t>сајбер</a:t>
          </a:r>
          <a:r>
            <a:rPr lang="mk-MK" b="1" dirty="0">
              <a:solidFill>
                <a:srgbClr val="FF0000"/>
              </a:solidFill>
            </a:rPr>
            <a:t>-криминал (Конвенција од Будимпешта)</a:t>
          </a:r>
          <a:endParaRPr lang="en-US" b="1" dirty="0">
            <a:solidFill>
              <a:srgbClr val="FF0000"/>
            </a:solidFill>
          </a:endParaRP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pPr algn="just"/>
          <a:r>
            <a:rPr lang="mk-MK" b="1" dirty="0"/>
            <a:t>г</a:t>
          </a:r>
          <a:r>
            <a:rPr lang="en-US" b="1" dirty="0"/>
            <a:t>) </a:t>
          </a:r>
          <a:r>
            <a:rPr lang="ru-RU" b="1" dirty="0"/>
            <a:t>Конвенција на Африканската унија за сајбер-безбедност и лични податоци (Конвенција од Малабо)</a:t>
          </a:r>
          <a:endParaRPr lang="en-US" b="1" dirty="0"/>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304039"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5"/>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4"/>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5"/>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4"/>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5"/>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4"/>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5"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4"/>
      <dgm:spPr/>
    </dgm:pt>
    <dgm:pt modelId="{E5F9CA9F-91E3-425C-B99F-A98D8F0B0A7F}" type="pres">
      <dgm:prSet presAssocID="{9EFF4F62-79ED-4EA0-85C1-51F88755C8EE}"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3649803"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l" defTabSz="1511300">
            <a:lnSpc>
              <a:spcPct val="90000"/>
            </a:lnSpc>
            <a:spcBef>
              <a:spcPct val="0"/>
            </a:spcBef>
            <a:spcAft>
              <a:spcPct val="35000"/>
            </a:spcAft>
            <a:buNone/>
          </a:pPr>
          <a:r>
            <a:rPr lang="mk-MK" sz="3400" b="1" kern="1200" dirty="0"/>
            <a:t>Кој од наведените е глобален договор што има специјализирани одредби за заемна помош кои се однесуваат на електронски докази?</a:t>
          </a:r>
          <a:endParaRPr lang="en-US" sz="3400" b="1" kern="1200" dirty="0"/>
        </a:p>
      </dsp:txBody>
      <dsp:txXfrm>
        <a:off x="0" y="2466"/>
        <a:ext cx="3649803" cy="5052045"/>
      </dsp:txXfrm>
    </dsp:sp>
    <dsp:sp modelId="{5D9EDF3F-7B20-8E47-A431-F9F24450F874}">
      <dsp:nvSpPr>
        <dsp:cNvPr id="0" name=""/>
        <dsp:cNvSpPr/>
      </dsp:nvSpPr>
      <dsp:spPr>
        <a:xfrm>
          <a:off x="3739836" y="61738"/>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just" defTabSz="1022350">
            <a:lnSpc>
              <a:spcPct val="90000"/>
            </a:lnSpc>
            <a:spcBef>
              <a:spcPct val="0"/>
            </a:spcBef>
            <a:spcAft>
              <a:spcPct val="35000"/>
            </a:spcAft>
            <a:buNone/>
          </a:pPr>
          <a:r>
            <a:rPr lang="mk-MK" sz="2300" b="1" kern="1200" dirty="0"/>
            <a:t>а</a:t>
          </a:r>
          <a:r>
            <a:rPr lang="en-US" sz="2300" b="1" kern="1200" dirty="0"/>
            <a:t>) </a:t>
          </a:r>
          <a:r>
            <a:rPr lang="mk-MK" sz="2300" b="1" kern="1200" dirty="0"/>
            <a:t>Конвенција за заемна помош во кривични предмети помеѓу земјите-членки и Европската Унија</a:t>
          </a:r>
          <a:endParaRPr lang="en-US" sz="2300" b="1" kern="1200" dirty="0">
            <a:solidFill>
              <a:schemeClr val="tx1"/>
            </a:solidFill>
          </a:endParaRPr>
        </a:p>
      </dsp:txBody>
      <dsp:txXfrm>
        <a:off x="3739836" y="61738"/>
        <a:ext cx="4711723" cy="1185449"/>
      </dsp:txXfrm>
    </dsp:sp>
    <dsp:sp modelId="{EB798B99-5590-864A-A2C1-F553D99D3FAA}">
      <dsp:nvSpPr>
        <dsp:cNvPr id="0" name=""/>
        <dsp:cNvSpPr/>
      </dsp:nvSpPr>
      <dsp:spPr>
        <a:xfrm>
          <a:off x="3649803" y="1247188"/>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3739836" y="1306461"/>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just" defTabSz="1022350">
            <a:lnSpc>
              <a:spcPct val="90000"/>
            </a:lnSpc>
            <a:spcBef>
              <a:spcPct val="0"/>
            </a:spcBef>
            <a:spcAft>
              <a:spcPct val="35000"/>
            </a:spcAft>
            <a:buNone/>
          </a:pPr>
          <a:r>
            <a:rPr lang="mk-MK" sz="2300" b="1" kern="1200" dirty="0"/>
            <a:t>б</a:t>
          </a:r>
          <a:r>
            <a:rPr lang="en-GB" sz="2300" b="1" kern="1200" dirty="0"/>
            <a:t>) </a:t>
          </a:r>
          <a:r>
            <a:rPr lang="mk-MK" sz="2300" b="1" kern="1200" dirty="0"/>
            <a:t>Конвенција на Обединетите нации против транснационален организиран криминал</a:t>
          </a:r>
          <a:endParaRPr lang="en-US" sz="2300" b="1" kern="1200" dirty="0"/>
        </a:p>
      </dsp:txBody>
      <dsp:txXfrm>
        <a:off x="3739836" y="1306461"/>
        <a:ext cx="4711723" cy="1185449"/>
      </dsp:txXfrm>
    </dsp:sp>
    <dsp:sp modelId="{1E88F2A9-FC8F-2A4F-ABF4-2C5837CA76E5}">
      <dsp:nvSpPr>
        <dsp:cNvPr id="0" name=""/>
        <dsp:cNvSpPr/>
      </dsp:nvSpPr>
      <dsp:spPr>
        <a:xfrm>
          <a:off x="3649803" y="2491911"/>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3739836" y="2551183"/>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just" defTabSz="1022350">
            <a:lnSpc>
              <a:spcPct val="90000"/>
            </a:lnSpc>
            <a:spcBef>
              <a:spcPct val="0"/>
            </a:spcBef>
            <a:spcAft>
              <a:spcPct val="35000"/>
            </a:spcAft>
            <a:buNone/>
          </a:pPr>
          <a:r>
            <a:rPr lang="mk-MK" sz="2300" b="1" kern="1200" dirty="0">
              <a:solidFill>
                <a:schemeClr val="tx1"/>
              </a:solidFill>
            </a:rPr>
            <a:t>в</a:t>
          </a:r>
          <a:r>
            <a:rPr lang="en-US" sz="2300" b="1" kern="1200" dirty="0">
              <a:solidFill>
                <a:schemeClr val="tx1"/>
              </a:solidFill>
            </a:rPr>
            <a:t>) </a:t>
          </a:r>
          <a:r>
            <a:rPr lang="mk-MK" sz="2300" b="1" kern="1200" dirty="0">
              <a:solidFill>
                <a:schemeClr val="tx1"/>
              </a:solidFill>
            </a:rPr>
            <a:t>Конвенција на Советот на Европа за </a:t>
          </a:r>
          <a:r>
            <a:rPr lang="mk-MK" sz="2300" b="1" kern="1200" dirty="0" err="1">
              <a:solidFill>
                <a:schemeClr val="tx1"/>
              </a:solidFill>
            </a:rPr>
            <a:t>сајбер</a:t>
          </a:r>
          <a:r>
            <a:rPr lang="mk-MK" sz="2300" b="1" kern="1200" dirty="0">
              <a:solidFill>
                <a:schemeClr val="tx1"/>
              </a:solidFill>
            </a:rPr>
            <a:t>-криминал (Конвенција од Будимпешта)</a:t>
          </a:r>
          <a:endParaRPr lang="en-US" sz="2300" b="1" kern="1200" dirty="0">
            <a:solidFill>
              <a:schemeClr val="tx1"/>
            </a:solidFill>
          </a:endParaRPr>
        </a:p>
      </dsp:txBody>
      <dsp:txXfrm>
        <a:off x="3739836" y="2551183"/>
        <a:ext cx="4711723" cy="1185449"/>
      </dsp:txXfrm>
    </dsp:sp>
    <dsp:sp modelId="{45167FBC-5EE3-4C8A-A94C-30BB5DE89AD6}">
      <dsp:nvSpPr>
        <dsp:cNvPr id="0" name=""/>
        <dsp:cNvSpPr/>
      </dsp:nvSpPr>
      <dsp:spPr>
        <a:xfrm>
          <a:off x="3649803" y="3736633"/>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3742538" y="3795905"/>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just" defTabSz="1022350">
            <a:lnSpc>
              <a:spcPct val="90000"/>
            </a:lnSpc>
            <a:spcBef>
              <a:spcPct val="0"/>
            </a:spcBef>
            <a:spcAft>
              <a:spcPct val="35000"/>
            </a:spcAft>
            <a:buNone/>
          </a:pPr>
          <a:r>
            <a:rPr lang="mk-MK" sz="2300" b="1" kern="1200" dirty="0"/>
            <a:t>г</a:t>
          </a:r>
          <a:r>
            <a:rPr lang="en-US" sz="2300" b="1" kern="1200" dirty="0"/>
            <a:t>) </a:t>
          </a:r>
          <a:r>
            <a:rPr lang="ru-RU" sz="2300" b="1" kern="1200" dirty="0"/>
            <a:t>Конвенција на Африканската унија за сајбер-безбедност и лични податоци (Конвенција од Малабо)</a:t>
          </a:r>
          <a:endParaRPr lang="en-US" sz="2300" b="1" kern="1200" dirty="0"/>
        </a:p>
      </dsp:txBody>
      <dsp:txXfrm>
        <a:off x="3742538" y="3795905"/>
        <a:ext cx="4711723" cy="1185449"/>
      </dsp:txXfrm>
    </dsp:sp>
    <dsp:sp modelId="{41DAB04F-B76E-41A3-BF92-19D36F058A9E}">
      <dsp:nvSpPr>
        <dsp:cNvPr id="0" name=""/>
        <dsp:cNvSpPr/>
      </dsp:nvSpPr>
      <dsp:spPr>
        <a:xfrm>
          <a:off x="3649803" y="4981355"/>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3649803"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l" defTabSz="1511300">
            <a:lnSpc>
              <a:spcPct val="90000"/>
            </a:lnSpc>
            <a:spcBef>
              <a:spcPct val="0"/>
            </a:spcBef>
            <a:spcAft>
              <a:spcPct val="35000"/>
            </a:spcAft>
            <a:buNone/>
          </a:pPr>
          <a:r>
            <a:rPr lang="mk-MK" sz="3400" b="1" kern="1200" dirty="0"/>
            <a:t>Кој од наведените е глобален договор што има специјализирани одредби за заемна помош кои се однесуваат на електронски докази?</a:t>
          </a:r>
          <a:endParaRPr lang="en-US" sz="3400" b="1" kern="1200" dirty="0"/>
        </a:p>
      </dsp:txBody>
      <dsp:txXfrm>
        <a:off x="0" y="2466"/>
        <a:ext cx="3649803" cy="5052045"/>
      </dsp:txXfrm>
    </dsp:sp>
    <dsp:sp modelId="{5D9EDF3F-7B20-8E47-A431-F9F24450F874}">
      <dsp:nvSpPr>
        <dsp:cNvPr id="0" name=""/>
        <dsp:cNvSpPr/>
      </dsp:nvSpPr>
      <dsp:spPr>
        <a:xfrm>
          <a:off x="3739836" y="61738"/>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just" defTabSz="1022350">
            <a:lnSpc>
              <a:spcPct val="90000"/>
            </a:lnSpc>
            <a:spcBef>
              <a:spcPct val="0"/>
            </a:spcBef>
            <a:spcAft>
              <a:spcPct val="35000"/>
            </a:spcAft>
            <a:buNone/>
          </a:pPr>
          <a:r>
            <a:rPr lang="mk-MK" sz="2300" b="1" kern="1200" dirty="0"/>
            <a:t>а</a:t>
          </a:r>
          <a:r>
            <a:rPr lang="en-US" sz="2300" b="1" kern="1200" dirty="0"/>
            <a:t>) </a:t>
          </a:r>
          <a:r>
            <a:rPr lang="mk-MK" sz="2300" b="1" kern="1200" dirty="0"/>
            <a:t>Конвенција за заемна помош во кривични предмети помеѓу земјите-членки и Европската Унија</a:t>
          </a:r>
          <a:endParaRPr lang="en-US" sz="2300" b="1" kern="1200" dirty="0">
            <a:solidFill>
              <a:schemeClr val="tx1"/>
            </a:solidFill>
          </a:endParaRPr>
        </a:p>
      </dsp:txBody>
      <dsp:txXfrm>
        <a:off x="3739836" y="61738"/>
        <a:ext cx="4711723" cy="1185449"/>
      </dsp:txXfrm>
    </dsp:sp>
    <dsp:sp modelId="{EB798B99-5590-864A-A2C1-F553D99D3FAA}">
      <dsp:nvSpPr>
        <dsp:cNvPr id="0" name=""/>
        <dsp:cNvSpPr/>
      </dsp:nvSpPr>
      <dsp:spPr>
        <a:xfrm>
          <a:off x="3649803" y="1247188"/>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3739836" y="1306461"/>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just" defTabSz="1022350">
            <a:lnSpc>
              <a:spcPct val="90000"/>
            </a:lnSpc>
            <a:spcBef>
              <a:spcPct val="0"/>
            </a:spcBef>
            <a:spcAft>
              <a:spcPct val="35000"/>
            </a:spcAft>
            <a:buNone/>
          </a:pPr>
          <a:r>
            <a:rPr lang="mk-MK" sz="2300" b="1" kern="1200" dirty="0"/>
            <a:t>б</a:t>
          </a:r>
          <a:r>
            <a:rPr lang="en-GB" sz="2300" b="1" kern="1200" dirty="0"/>
            <a:t>) </a:t>
          </a:r>
          <a:r>
            <a:rPr lang="mk-MK" sz="2300" b="1" kern="1200" dirty="0"/>
            <a:t>Конвенција на Обединетите нации против транснационален организиран криминал</a:t>
          </a:r>
          <a:endParaRPr lang="en-US" sz="2300" b="1" kern="1200" dirty="0"/>
        </a:p>
      </dsp:txBody>
      <dsp:txXfrm>
        <a:off x="3739836" y="1306461"/>
        <a:ext cx="4711723" cy="1185449"/>
      </dsp:txXfrm>
    </dsp:sp>
    <dsp:sp modelId="{1E88F2A9-FC8F-2A4F-ABF4-2C5837CA76E5}">
      <dsp:nvSpPr>
        <dsp:cNvPr id="0" name=""/>
        <dsp:cNvSpPr/>
      </dsp:nvSpPr>
      <dsp:spPr>
        <a:xfrm>
          <a:off x="3649803" y="2491911"/>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3739836" y="2551183"/>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just" defTabSz="1022350">
            <a:lnSpc>
              <a:spcPct val="90000"/>
            </a:lnSpc>
            <a:spcBef>
              <a:spcPct val="0"/>
            </a:spcBef>
            <a:spcAft>
              <a:spcPct val="35000"/>
            </a:spcAft>
            <a:buNone/>
          </a:pPr>
          <a:r>
            <a:rPr lang="mk-MK" sz="2300" b="1" kern="1200" dirty="0">
              <a:solidFill>
                <a:srgbClr val="FF0000"/>
              </a:solidFill>
            </a:rPr>
            <a:t>в</a:t>
          </a:r>
          <a:r>
            <a:rPr lang="en-US" sz="2300" b="1" kern="1200" dirty="0">
              <a:solidFill>
                <a:srgbClr val="FF0000"/>
              </a:solidFill>
            </a:rPr>
            <a:t>) </a:t>
          </a:r>
          <a:r>
            <a:rPr lang="mk-MK" sz="2300" b="1" kern="1200" dirty="0">
              <a:solidFill>
                <a:srgbClr val="FF0000"/>
              </a:solidFill>
            </a:rPr>
            <a:t>Конвенција на Советот на Европа за </a:t>
          </a:r>
          <a:r>
            <a:rPr lang="mk-MK" sz="2300" b="1" kern="1200" dirty="0" err="1">
              <a:solidFill>
                <a:srgbClr val="FF0000"/>
              </a:solidFill>
            </a:rPr>
            <a:t>сајбер</a:t>
          </a:r>
          <a:r>
            <a:rPr lang="mk-MK" sz="2300" b="1" kern="1200" dirty="0">
              <a:solidFill>
                <a:srgbClr val="FF0000"/>
              </a:solidFill>
            </a:rPr>
            <a:t>-криминал (Конвенција од Будимпешта)</a:t>
          </a:r>
          <a:endParaRPr lang="en-US" sz="2300" b="1" kern="1200" dirty="0">
            <a:solidFill>
              <a:srgbClr val="FF0000"/>
            </a:solidFill>
          </a:endParaRPr>
        </a:p>
      </dsp:txBody>
      <dsp:txXfrm>
        <a:off x="3739836" y="2551183"/>
        <a:ext cx="4711723" cy="1185449"/>
      </dsp:txXfrm>
    </dsp:sp>
    <dsp:sp modelId="{45167FBC-5EE3-4C8A-A94C-30BB5DE89AD6}">
      <dsp:nvSpPr>
        <dsp:cNvPr id="0" name=""/>
        <dsp:cNvSpPr/>
      </dsp:nvSpPr>
      <dsp:spPr>
        <a:xfrm>
          <a:off x="3649803" y="3736633"/>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3742538" y="3795905"/>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just" defTabSz="1022350">
            <a:lnSpc>
              <a:spcPct val="90000"/>
            </a:lnSpc>
            <a:spcBef>
              <a:spcPct val="0"/>
            </a:spcBef>
            <a:spcAft>
              <a:spcPct val="35000"/>
            </a:spcAft>
            <a:buNone/>
          </a:pPr>
          <a:r>
            <a:rPr lang="mk-MK" sz="2300" b="1" kern="1200" dirty="0"/>
            <a:t>г</a:t>
          </a:r>
          <a:r>
            <a:rPr lang="en-US" sz="2300" b="1" kern="1200" dirty="0"/>
            <a:t>) </a:t>
          </a:r>
          <a:r>
            <a:rPr lang="ru-RU" sz="2300" b="1" kern="1200" dirty="0"/>
            <a:t>Конвенција на Африканската унија за сајбер-безбедност и лични податоци (Конвенција од Малабо)</a:t>
          </a:r>
          <a:endParaRPr lang="en-US" sz="2300" b="1" kern="1200" dirty="0"/>
        </a:p>
      </dsp:txBody>
      <dsp:txXfrm>
        <a:off x="3742538" y="3795905"/>
        <a:ext cx="4711723" cy="1185449"/>
      </dsp:txXfrm>
    </dsp:sp>
    <dsp:sp modelId="{41DAB04F-B76E-41A3-BF92-19D36F058A9E}">
      <dsp:nvSpPr>
        <dsp:cNvPr id="0" name=""/>
        <dsp:cNvSpPr/>
      </dsp:nvSpPr>
      <dsp:spPr>
        <a:xfrm>
          <a:off x="3649803" y="4981355"/>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6/29/2021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200" b="0" i="0" kern="1200" dirty="0">
                <a:solidFill>
                  <a:schemeClr val="tx1"/>
                </a:solidFill>
                <a:effectLst/>
                <a:latin typeface="+mn-lt"/>
                <a:ea typeface="ＭＳ Ｐゴシック" pitchFamily="-65" charset="-128"/>
                <a:cs typeface="ＭＳ Ｐゴシック" pitchFamily="-65" charset="-128"/>
              </a:rPr>
              <a:t>Оваа сесија ќе биде поделена на 5 дела. </a:t>
            </a:r>
            <a:endParaRPr lang="en-US" sz="1200" b="0" i="0" kern="1200" dirty="0">
              <a:solidFill>
                <a:schemeClr val="tx1"/>
              </a:solidFill>
              <a:effectLst/>
              <a:latin typeface="+mn-lt"/>
              <a:ea typeface="ＭＳ Ｐゴシック" pitchFamily="-65" charset="-128"/>
              <a:cs typeface="ＭＳ Ｐゴシック" pitchFamily="-65" charset="-128"/>
            </a:endParaRPr>
          </a:p>
          <a:p>
            <a:r>
              <a:rPr lang="ru-RU" sz="1200" b="0" i="0" kern="1200" dirty="0">
                <a:solidFill>
                  <a:schemeClr val="tx1"/>
                </a:solidFill>
                <a:effectLst/>
                <a:latin typeface="+mn-lt"/>
                <a:ea typeface="ＭＳ Ｐゴシック" pitchFamily="-65" charset="-128"/>
                <a:cs typeface="ＭＳ Ｐゴシック" pitchFamily="-65" charset="-128"/>
              </a:rPr>
              <a:t>Првиот дел од сесијата ќе обезбеди </a:t>
            </a:r>
            <a:r>
              <a:rPr lang="mk-MK" sz="1200" b="0" i="0" kern="1200" dirty="0">
                <a:solidFill>
                  <a:schemeClr val="tx1"/>
                </a:solidFill>
                <a:effectLst/>
                <a:latin typeface="+mn-lt"/>
                <a:ea typeface="ＭＳ Ｐゴシック" pitchFamily="-65" charset="-128"/>
                <a:cs typeface="ＭＳ Ｐゴシック" pitchFamily="-65" charset="-128"/>
              </a:rPr>
              <a:t>потсетник</a:t>
            </a:r>
            <a:r>
              <a:rPr lang="ru-RU" sz="1200" b="0" i="0" kern="1200" dirty="0">
                <a:solidFill>
                  <a:schemeClr val="tx1"/>
                </a:solidFill>
                <a:effectLst/>
                <a:latin typeface="+mn-lt"/>
                <a:ea typeface="ＭＳ Ｐゴシック" pitchFamily="-65" charset="-128"/>
                <a:cs typeface="ＭＳ Ｐゴシック" pitchFamily="-65" charset="-128"/>
              </a:rPr>
              <a:t> за сајбер-криминалот и електронските докази.</a:t>
            </a:r>
          </a:p>
          <a:p>
            <a:r>
              <a:rPr lang="ru-RU" sz="1200" b="0" i="0" kern="1200" dirty="0">
                <a:solidFill>
                  <a:schemeClr val="tx1"/>
                </a:solidFill>
                <a:effectLst/>
                <a:latin typeface="+mn-lt"/>
                <a:ea typeface="ＭＳ Ｐゴシック" pitchFamily="-65" charset="-128"/>
                <a:cs typeface="ＭＳ Ｐゴシック" pitchFamily="-65" charset="-128"/>
              </a:rPr>
              <a:t>Вториот дел од сесијата ќе разгледа пристапи кон формалната меѓународна соработка. </a:t>
            </a:r>
          </a:p>
          <a:p>
            <a:r>
              <a:rPr lang="ru-RU" sz="1200" b="0" i="0" kern="1200" dirty="0">
                <a:solidFill>
                  <a:schemeClr val="tx1"/>
                </a:solidFill>
                <a:effectLst/>
                <a:latin typeface="+mn-lt"/>
                <a:ea typeface="ＭＳ Ｐゴシック" pitchFamily="-65" charset="-128"/>
                <a:cs typeface="ＭＳ Ｐゴシック" pitchFamily="-65" charset="-128"/>
              </a:rPr>
              <a:t>Третиот дел од сесијата ќе даде преглед на Конвенцијата од Будимпешта.</a:t>
            </a:r>
          </a:p>
          <a:p>
            <a:r>
              <a:rPr lang="ru-RU" sz="1200" b="0" i="0" kern="1200" dirty="0">
                <a:solidFill>
                  <a:schemeClr val="tx1"/>
                </a:solidFill>
                <a:effectLst/>
                <a:latin typeface="+mn-lt"/>
                <a:ea typeface="ＭＳ Ｐゴシック" pitchFamily="-65" charset="-128"/>
                <a:cs typeface="ＭＳ Ｐゴシック" pitchFamily="-65" charset="-128"/>
              </a:rPr>
              <a:t>Четвртиот дел од сесијата ќе даде преглед на Вториот дополнителен протокол на Конвенцијата од Будимпешта.</a:t>
            </a:r>
          </a:p>
          <a:p>
            <a:r>
              <a:rPr lang="ru-RU" sz="1200" b="0" i="0" kern="1200" dirty="0">
                <a:solidFill>
                  <a:schemeClr val="tx1"/>
                </a:solidFill>
                <a:effectLst/>
                <a:latin typeface="+mn-lt"/>
                <a:ea typeface="ＭＳ Ｐゴシック" pitchFamily="-65" charset="-128"/>
                <a:cs typeface="ＭＳ Ｐゴシック" pitchFamily="-65" charset="-128"/>
              </a:rPr>
              <a:t>Петтиот дел од сесијата ќе ги резимира целите на сесијата.</a:t>
            </a:r>
            <a:endParaRPr lang="en-GB" sz="120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42508393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2150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rtl="0"/>
            <a:r>
              <a:rPr lang="ru-RU" sz="1200" b="0" i="0" kern="1200" dirty="0">
                <a:solidFill>
                  <a:schemeClr val="tx1"/>
                </a:solidFill>
                <a:effectLst/>
                <a:latin typeface="+mn-lt"/>
                <a:ea typeface="ＭＳ Ｐゴシック" pitchFamily="-65" charset="-128"/>
                <a:cs typeface="ＭＳ Ｐゴシック" pitchFamily="-65" charset="-128"/>
              </a:rPr>
              <a:t>Овој слајд ги покажува трите столба на Конвенцијата од Будимпешта - имено материјалното право, процесно право и меѓународната соработка. Обележаниот столб ги наведува различните процесни алатки што треба да се вклучат во домашното право. Ова вклучува: </a:t>
            </a:r>
            <a:endParaRPr lang="en-GB" sz="1200" kern="1200" dirty="0">
              <a:solidFill>
                <a:schemeClr val="tx1"/>
              </a:solidFill>
              <a:latin typeface="+mn-lt"/>
              <a:ea typeface="MS PGothic" pitchFamily="34" charset="-128"/>
              <a:cs typeface="ＭＳ Ｐゴシック" charset="0"/>
            </a:endParaRP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Експедитивно зачувување на складирани компјутерски податоци</a:t>
            </a:r>
            <a:r>
              <a:rPr lang="mk-MK" sz="1200" kern="1200" baseline="0" dirty="0">
                <a:solidFill>
                  <a:schemeClr val="tx1"/>
                </a:solidFill>
                <a:latin typeface="+mn-lt"/>
                <a:ea typeface="MS PGothic" pitchFamily="34" charset="-128"/>
                <a:cs typeface="ＭＳ Ｐゴシック" charset="0"/>
              </a:rPr>
              <a:t>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16)</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Експедитивно зачувување</a:t>
            </a:r>
            <a:r>
              <a:rPr lang="mk-MK" sz="1200" kern="1200" baseline="0" dirty="0">
                <a:solidFill>
                  <a:schemeClr val="tx1"/>
                </a:solidFill>
                <a:latin typeface="+mn-lt"/>
                <a:ea typeface="MS PGothic" pitchFamily="34" charset="-128"/>
                <a:cs typeface="ＭＳ Ｐゴシック" charset="0"/>
              </a:rPr>
              <a:t> и делумно откривање на податочен сообраќај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17)</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Налог за генерирање информации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18)</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Претрес и заплена на компјутерски податоци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19)</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Собирање на податочен сообраќај во реално време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20)</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Следење на содржински податоци</a:t>
            </a:r>
            <a:r>
              <a:rPr lang="mk-MK" sz="1200" kern="1200" baseline="0" dirty="0">
                <a:solidFill>
                  <a:schemeClr val="tx1"/>
                </a:solidFill>
                <a:latin typeface="+mn-lt"/>
                <a:ea typeface="MS PGothic" pitchFamily="34" charset="-128"/>
                <a:cs typeface="ＭＳ Ｐゴシック" charset="0"/>
              </a:rPr>
              <a:t>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21)</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latin typeface="+mn-lt"/>
              <a:ea typeface="MS PGothic" pitchFamily="34" charset="-128"/>
              <a:cs typeface="ＭＳ Ｐゴシック" charset="0"/>
            </a:endParaRPr>
          </a:p>
        </p:txBody>
      </p:sp>
      <p:sp>
        <p:nvSpPr>
          <p:cNvPr id="2150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fld id="{AF832C6B-BDA8-DE4D-980B-63A4BC844782}" type="slidenum">
              <a:rPr lang="fr-FR" sz="1200"/>
              <a:pPr/>
              <a:t>13</a:t>
            </a:fld>
            <a:endParaRPr lang="fr-FR" sz="1200"/>
          </a:p>
        </p:txBody>
      </p:sp>
    </p:spTree>
    <p:extLst>
      <p:ext uri="{BB962C8B-B14F-4D97-AF65-F5344CB8AC3E}">
        <p14:creationId xmlns:p14="http://schemas.microsoft.com/office/powerpoint/2010/main" val="6554944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2150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lnSpcReduction="10000"/>
          </a:bodyPr>
          <a:lstStyle/>
          <a:p>
            <a:pPr rtl="0"/>
            <a:r>
              <a:rPr lang="ru-RU" sz="1200" b="0" i="0" kern="1200" dirty="0">
                <a:solidFill>
                  <a:schemeClr val="tx1"/>
                </a:solidFill>
                <a:effectLst/>
                <a:latin typeface="+mn-lt"/>
                <a:ea typeface="ＭＳ Ｐゴシック" pitchFamily="-65" charset="-128"/>
                <a:cs typeface="ＭＳ Ｐゴシック" pitchFamily="-65" charset="-128"/>
              </a:rPr>
              <a:t>Овој слајд ги покажува трите столба на Конвенцијата од Будимпешта - имено материјалното право, процесно право и меѓународната соработка. Обележаниот столб ги наведува различните одредби за меѓународна соработка од Конвенцијата во Будимпешта. Ова вклучува</a:t>
            </a:r>
            <a:r>
              <a:rPr lang="en-GB" sz="1200" kern="1200" dirty="0">
                <a:solidFill>
                  <a:schemeClr val="tx1"/>
                </a:solidFill>
                <a:latin typeface="+mn-lt"/>
                <a:ea typeface="MS PGothic" pitchFamily="34" charset="-128"/>
                <a:cs typeface="ＭＳ Ｐゴシック" charset="0"/>
              </a:rPr>
              <a:t>:</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Општи принципи поврзани со меѓународна соработка</a:t>
            </a:r>
            <a:r>
              <a:rPr lang="en-GB" sz="1200" kern="1200" dirty="0">
                <a:solidFill>
                  <a:schemeClr val="tx1"/>
                </a:solidFill>
                <a:latin typeface="+mn-lt"/>
                <a:ea typeface="MS PGothic" pitchFamily="34" charset="-128"/>
                <a:cs typeface="ＭＳ Ｐゴシック" charset="0"/>
              </a:rPr>
              <a:t> (</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23)</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Екстрадиција</a:t>
            </a:r>
            <a:r>
              <a:rPr lang="en-GB" sz="1200" kern="1200" dirty="0">
                <a:solidFill>
                  <a:schemeClr val="tx1"/>
                </a:solidFill>
                <a:latin typeface="+mn-lt"/>
                <a:ea typeface="MS PGothic" pitchFamily="34" charset="-128"/>
                <a:cs typeface="ＭＳ Ｐゴシック" charset="0"/>
              </a:rPr>
              <a:t> (</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24)</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Општи принципи поврзани со заемна помош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25)</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Спонтани информации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26)</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Постапки</a:t>
            </a:r>
            <a:r>
              <a:rPr lang="mk-MK" sz="1200" kern="1200" baseline="0" dirty="0">
                <a:solidFill>
                  <a:schemeClr val="tx1"/>
                </a:solidFill>
                <a:latin typeface="+mn-lt"/>
                <a:ea typeface="MS PGothic" pitchFamily="34" charset="-128"/>
                <a:cs typeface="ＭＳ Ｐゴシック" charset="0"/>
              </a:rPr>
              <a:t> кои се однесуваат на заемна помош во отсуство на применливи меѓународни договори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27)</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Доверливост и ограничување на употреба</a:t>
            </a:r>
            <a:endParaRPr lang="en-GB" sz="1200" kern="1200" dirty="0">
              <a:solidFill>
                <a:schemeClr val="tx1"/>
              </a:solidFill>
              <a:latin typeface="+mn-lt"/>
              <a:ea typeface="MS PGothic" pitchFamily="34" charset="-128"/>
              <a:cs typeface="ＭＳ Ｐゴシック" charset="0"/>
            </a:endParaRP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Експедитивно зачувување на складирани компјутерски податоци</a:t>
            </a:r>
            <a:endParaRPr lang="en-GB" sz="1200" kern="1200" dirty="0">
              <a:solidFill>
                <a:schemeClr val="tx1"/>
              </a:solidFill>
              <a:latin typeface="+mn-lt"/>
              <a:ea typeface="MS PGothic" pitchFamily="34" charset="-128"/>
              <a:cs typeface="ＭＳ Ｐゴシック" charset="0"/>
            </a:endParaRP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Експедитивно откривање</a:t>
            </a:r>
            <a:r>
              <a:rPr lang="mk-MK" sz="1200" kern="1200" baseline="0" dirty="0">
                <a:solidFill>
                  <a:schemeClr val="tx1"/>
                </a:solidFill>
                <a:latin typeface="+mn-lt"/>
                <a:ea typeface="MS PGothic" pitchFamily="34" charset="-128"/>
                <a:cs typeface="ＭＳ Ｐゴシック" charset="0"/>
              </a:rPr>
              <a:t> на зачувани податочен сообраќај</a:t>
            </a:r>
            <a:endParaRPr lang="en-GB" sz="1200" kern="1200" dirty="0">
              <a:solidFill>
                <a:schemeClr val="tx1"/>
              </a:solidFill>
              <a:latin typeface="+mn-lt"/>
              <a:ea typeface="MS PGothic" pitchFamily="34" charset="-128"/>
              <a:cs typeface="ＭＳ Ｐゴシック" charset="0"/>
            </a:endParaRP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Заемна помош во врска со пристап</a:t>
            </a:r>
            <a:r>
              <a:rPr lang="mk-MK" sz="1200" kern="1200" baseline="0" dirty="0">
                <a:solidFill>
                  <a:schemeClr val="tx1"/>
                </a:solidFill>
                <a:latin typeface="+mn-lt"/>
                <a:ea typeface="MS PGothic" pitchFamily="34" charset="-128"/>
                <a:cs typeface="ＭＳ Ｐゴシック" charset="0"/>
              </a:rPr>
              <a:t> до складирани компјутерски податоци</a:t>
            </a:r>
            <a:endParaRPr lang="en-GB" sz="1200" kern="1200" dirty="0">
              <a:solidFill>
                <a:schemeClr val="tx1"/>
              </a:solidFill>
              <a:latin typeface="+mn-lt"/>
              <a:ea typeface="MS PGothic" pitchFamily="34" charset="-128"/>
              <a:cs typeface="ＭＳ Ｐゴシック" charset="0"/>
            </a:endParaRP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Прекуграничен пристап до складирани</a:t>
            </a:r>
            <a:r>
              <a:rPr lang="mk-MK" sz="1200" kern="1200" baseline="0" dirty="0">
                <a:solidFill>
                  <a:schemeClr val="tx1"/>
                </a:solidFill>
                <a:latin typeface="+mn-lt"/>
                <a:ea typeface="MS PGothic" pitchFamily="34" charset="-128"/>
                <a:cs typeface="ＭＳ Ｐゴシック" charset="0"/>
              </a:rPr>
              <a:t> компјутерски податоци со согласност или каде што е јавно достапно</a:t>
            </a:r>
            <a:endParaRPr lang="en-GB" sz="1200" kern="1200" dirty="0">
              <a:solidFill>
                <a:schemeClr val="tx1"/>
              </a:solidFill>
              <a:latin typeface="+mn-lt"/>
              <a:ea typeface="MS PGothic" pitchFamily="34" charset="-128"/>
              <a:cs typeface="ＭＳ Ｐゴシック" charset="0"/>
            </a:endParaRP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Заемна помош</a:t>
            </a:r>
            <a:r>
              <a:rPr lang="mk-MK" sz="1200" kern="1200" baseline="0" dirty="0">
                <a:solidFill>
                  <a:schemeClr val="tx1"/>
                </a:solidFill>
                <a:latin typeface="+mn-lt"/>
                <a:ea typeface="MS PGothic" pitchFamily="34" charset="-128"/>
                <a:cs typeface="ＭＳ Ｐゴシック" charset="0"/>
              </a:rPr>
              <a:t> при собирање на податочен сообраќај во реално време</a:t>
            </a:r>
            <a:endParaRPr lang="en-GB" sz="1200" kern="1200" dirty="0">
              <a:solidFill>
                <a:schemeClr val="tx1"/>
              </a:solidFill>
              <a:latin typeface="+mn-lt"/>
              <a:ea typeface="MS PGothic" pitchFamily="34" charset="-128"/>
              <a:cs typeface="ＭＳ Ｐゴシック" charset="0"/>
            </a:endParaRP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Заемна</a:t>
            </a:r>
            <a:r>
              <a:rPr lang="mk-MK" sz="1200" kern="1200" baseline="0" dirty="0">
                <a:solidFill>
                  <a:schemeClr val="tx1"/>
                </a:solidFill>
                <a:latin typeface="+mn-lt"/>
                <a:ea typeface="MS PGothic" pitchFamily="34" charset="-128"/>
                <a:cs typeface="ＭＳ Ｐゴシック" charset="0"/>
              </a:rPr>
              <a:t> помош во врска со следење на содржински податоци</a:t>
            </a:r>
            <a:endParaRPr lang="en-GB" sz="1200" kern="1200" dirty="0">
              <a:solidFill>
                <a:schemeClr val="tx1"/>
              </a:solidFill>
              <a:latin typeface="+mn-lt"/>
              <a:ea typeface="MS PGothic" pitchFamily="34" charset="-128"/>
              <a:cs typeface="ＭＳ Ｐゴシック" charset="0"/>
            </a:endParaRP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Мрежа 24/7</a:t>
            </a:r>
            <a:endParaRPr lang="en-GB" sz="1200" kern="1200" dirty="0">
              <a:solidFill>
                <a:schemeClr val="tx1"/>
              </a:solidFill>
              <a:latin typeface="+mn-lt"/>
              <a:ea typeface="MS PGothic" pitchFamily="34" charset="-128"/>
              <a:cs typeface="ＭＳ Ｐゴシック" charset="0"/>
            </a:endParaRPr>
          </a:p>
          <a:p>
            <a:pPr marL="0" indent="0" eaLnBrk="1" hangingPunct="1">
              <a:spcBef>
                <a:spcPct val="0"/>
              </a:spcBef>
              <a:buFontTx/>
              <a:buNone/>
            </a:pPr>
            <a:endParaRPr lang="en-US" dirty="0">
              <a:latin typeface="Calibri" charset="0"/>
            </a:endParaRPr>
          </a:p>
        </p:txBody>
      </p:sp>
      <p:sp>
        <p:nvSpPr>
          <p:cNvPr id="2150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fld id="{AF832C6B-BDA8-DE4D-980B-63A4BC844782}" type="slidenum">
              <a:rPr lang="fr-FR" sz="1200"/>
              <a:pPr/>
              <a:t>14</a:t>
            </a:fld>
            <a:endParaRPr lang="fr-FR" sz="1200"/>
          </a:p>
        </p:txBody>
      </p:sp>
    </p:spTree>
    <p:extLst>
      <p:ext uri="{BB962C8B-B14F-4D97-AF65-F5344CB8AC3E}">
        <p14:creationId xmlns:p14="http://schemas.microsoft.com/office/powerpoint/2010/main" val="29260392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200" b="0" i="0" kern="1200" dirty="0">
                <a:solidFill>
                  <a:schemeClr val="tx1"/>
                </a:solidFill>
                <a:effectLst/>
                <a:latin typeface="+mn-lt"/>
                <a:ea typeface="ＭＳ Ｐゴシック" pitchFamily="-65" charset="-128"/>
                <a:cs typeface="ＭＳ Ｐゴシック" pitchFamily="-65" charset="-128"/>
              </a:rPr>
              <a:t>Овој слајд наведува различни глобални механизми кои овозможуваат меѓународна соработка во однос на различни области. Обучувачот може да го помине списокот и да објасни дека секој од нив ќе биде детално објаснет во следните слајдови.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37278956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rtl="0"/>
            <a:r>
              <a:rPr lang="ru-RU" sz="1200" b="1" i="0" kern="1200" dirty="0">
                <a:solidFill>
                  <a:schemeClr val="tx1"/>
                </a:solidFill>
                <a:effectLst/>
                <a:latin typeface="+mn-lt"/>
                <a:ea typeface="ＭＳ Ｐゴシック" pitchFamily="-65" charset="-128"/>
                <a:cs typeface="ＭＳ Ｐゴシック" pitchFamily="-65" charset="-128"/>
              </a:rPr>
              <a:t>Конвенцијата на Обединетите нации против транснационален организиран криминал (УНТОК) </a:t>
            </a:r>
            <a:r>
              <a:rPr lang="ru-RU" sz="1200" b="0" i="0" kern="1200" dirty="0">
                <a:solidFill>
                  <a:schemeClr val="tx1"/>
                </a:solidFill>
                <a:effectLst/>
                <a:latin typeface="+mn-lt"/>
                <a:ea typeface="ＭＳ Ｐゴシック" pitchFamily="-65" charset="-128"/>
                <a:cs typeface="ＭＳ Ｐゴシック" pitchFamily="-65" charset="-128"/>
              </a:rPr>
              <a:t>беше усвоена со резолуцијата 55/25 на Генералното собрание од 15 ноември 2000 година како главен меѓународен инструмент во борбата против транснационалнен организиран криминал. Конвенцијата влезе во сила</a:t>
            </a:r>
            <a:r>
              <a:rPr lang="ru-RU" sz="1200" b="0" i="0" kern="1200" baseline="0" dirty="0">
                <a:solidFill>
                  <a:schemeClr val="tx1"/>
                </a:solidFill>
                <a:effectLst/>
                <a:latin typeface="+mn-lt"/>
                <a:ea typeface="ＭＳ Ｐゴシック" pitchFamily="-65" charset="-128"/>
                <a:cs typeface="ＭＳ Ｐゴシック" pitchFamily="-65" charset="-128"/>
              </a:rPr>
              <a:t> </a:t>
            </a:r>
            <a:r>
              <a:rPr lang="ru-RU" sz="1200" b="0" i="0" kern="1200" dirty="0">
                <a:solidFill>
                  <a:schemeClr val="tx1"/>
                </a:solidFill>
                <a:effectLst/>
                <a:latin typeface="+mn-lt"/>
                <a:ea typeface="ＭＳ Ｐゴシック" pitchFamily="-65" charset="-128"/>
                <a:cs typeface="ＭＳ Ｐゴシック" pitchFamily="-65" charset="-128"/>
              </a:rPr>
              <a:t>на 29 септември 2003 година. </a:t>
            </a:r>
            <a:br>
              <a:rPr lang="ru-RU" sz="1200" b="0" i="0" kern="1200" dirty="0">
                <a:solidFill>
                  <a:schemeClr val="tx1"/>
                </a:solidFill>
                <a:effectLst/>
                <a:latin typeface="+mn-lt"/>
                <a:ea typeface="ＭＳ Ｐゴシック" pitchFamily="-65" charset="-128"/>
                <a:cs typeface="ＭＳ Ｐゴシック" pitchFamily="-65" charset="-128"/>
              </a:rPr>
            </a:br>
            <a:endParaRPr lang="en-US" dirty="0"/>
          </a:p>
          <a:p>
            <a:pPr rtl="0"/>
            <a:r>
              <a:rPr lang="ru-RU" sz="1200" b="0" i="0" kern="1200" dirty="0">
                <a:solidFill>
                  <a:schemeClr val="tx1"/>
                </a:solidFill>
                <a:effectLst/>
                <a:latin typeface="+mn-lt"/>
                <a:ea typeface="ＭＳ Ｐゴシック" pitchFamily="-65" charset="-128"/>
                <a:cs typeface="ＭＳ Ｐゴシック" pitchFamily="-65" charset="-128"/>
              </a:rPr>
              <a:t>Конвенцијата е дополнета со три протоколи, кои се насочени кон специфични области и манифестации на организиран криминал, имено:</a:t>
            </a:r>
          </a:p>
          <a:p>
            <a:pPr rtl="0"/>
            <a:endParaRPr lang="ru-RU" sz="1200" b="0" i="0" kern="1200" dirty="0">
              <a:solidFill>
                <a:schemeClr val="tx1"/>
              </a:solidFill>
              <a:effectLst/>
              <a:latin typeface="+mn-lt"/>
              <a:ea typeface="ＭＳ Ｐゴシック" pitchFamily="-65" charset="-128"/>
            </a:endParaRPr>
          </a:p>
          <a:p>
            <a:pPr marL="228600" indent="-228600" rtl="0">
              <a:buAutoNum type="arabicParenR"/>
            </a:pPr>
            <a:r>
              <a:rPr lang="ru-RU" sz="1200" b="0" i="0" kern="1200" dirty="0">
                <a:solidFill>
                  <a:schemeClr val="tx1"/>
                </a:solidFill>
                <a:effectLst/>
                <a:latin typeface="+mn-lt"/>
                <a:ea typeface="ＭＳ Ｐゴシック" pitchFamily="-65" charset="-128"/>
              </a:rPr>
              <a:t>Протокол за спречување, сузбивање и казнување на трговија со луќе,</a:t>
            </a:r>
            <a:r>
              <a:rPr lang="ru-RU" sz="1200" b="0" i="0" kern="1200" baseline="0" dirty="0">
                <a:solidFill>
                  <a:schemeClr val="tx1"/>
                </a:solidFill>
                <a:effectLst/>
                <a:latin typeface="+mn-lt"/>
                <a:ea typeface="ＭＳ Ｐゴシック" pitchFamily="-65" charset="-128"/>
              </a:rPr>
              <a:t> особено со жени и деца;</a:t>
            </a:r>
          </a:p>
          <a:p>
            <a:pPr marL="228600" indent="-228600" rtl="0">
              <a:buAutoNum type="arabicParenR"/>
            </a:pPr>
            <a:r>
              <a:rPr lang="ru-RU" sz="1200" b="0" i="0" kern="1200" baseline="0" dirty="0">
                <a:solidFill>
                  <a:schemeClr val="tx1"/>
                </a:solidFill>
                <a:effectLst/>
                <a:latin typeface="+mn-lt"/>
                <a:ea typeface="ＭＳ Ｐゴシック" pitchFamily="-65" charset="-128"/>
              </a:rPr>
              <a:t>Протокол против криумчарење на мигранти по копно, море и воздух;</a:t>
            </a:r>
          </a:p>
          <a:p>
            <a:pPr marL="228600" indent="-228600" rtl="0">
              <a:buAutoNum type="arabicParenR"/>
            </a:pPr>
            <a:r>
              <a:rPr lang="ru-RU" sz="1200" b="0" i="0" kern="1200" baseline="0" dirty="0">
                <a:solidFill>
                  <a:schemeClr val="tx1"/>
                </a:solidFill>
                <a:effectLst/>
                <a:latin typeface="+mn-lt"/>
                <a:ea typeface="ＭＳ Ｐゴシック" pitchFamily="-65" charset="-128"/>
              </a:rPr>
              <a:t>Протокол против недозволено производство и трговија со огнено оружје, нивни делови и компонентни и муниција.</a:t>
            </a:r>
            <a:endParaRPr lang="ru-RU" sz="1200" b="0" i="0" kern="1200" dirty="0">
              <a:solidFill>
                <a:schemeClr val="tx1"/>
              </a:solidFill>
              <a:effectLst/>
              <a:latin typeface="+mn-lt"/>
              <a:ea typeface="ＭＳ Ｐゴシック" pitchFamily="-65" charset="-128"/>
            </a:endParaRPr>
          </a:p>
          <a:p>
            <a:pPr rtl="0"/>
            <a:endParaRPr lang="en-US" dirty="0"/>
          </a:p>
          <a:p>
            <a:pPr rtl="0"/>
            <a:r>
              <a:rPr lang="ru-RU" sz="1200" b="0" i="0" kern="1200" dirty="0">
                <a:solidFill>
                  <a:schemeClr val="tx1"/>
                </a:solidFill>
                <a:effectLst/>
                <a:latin typeface="+mn-lt"/>
                <a:ea typeface="ＭＳ Ｐゴシック" pitchFamily="-65" charset="-128"/>
                <a:cs typeface="ＭＳ Ｐゴシック" pitchFamily="-65" charset="-128"/>
              </a:rPr>
              <a:t>Земјите мора да станат страни на самата Конвенција пред да можат да станат страни на кој било од Протоколите. </a:t>
            </a:r>
          </a:p>
          <a:p>
            <a:pPr rtl="0"/>
            <a:br>
              <a:rPr lang="ru-RU" sz="1200" b="0" i="0" kern="1200" dirty="0">
                <a:solidFill>
                  <a:schemeClr val="tx1"/>
                </a:solidFill>
                <a:effectLst/>
                <a:latin typeface="+mn-lt"/>
                <a:ea typeface="ＭＳ Ｐゴシック" pitchFamily="-65" charset="-128"/>
                <a:cs typeface="ＭＳ Ｐゴシック" pitchFamily="-65" charset="-128"/>
              </a:rPr>
            </a:br>
            <a:r>
              <a:rPr lang="ru-RU" sz="1200" b="0" i="0" kern="1200" dirty="0">
                <a:solidFill>
                  <a:schemeClr val="tx1"/>
                </a:solidFill>
                <a:effectLst/>
                <a:latin typeface="+mn-lt"/>
                <a:ea typeface="ＭＳ Ｐゴシック" pitchFamily="-65" charset="-128"/>
                <a:cs typeface="ＭＳ Ｐゴシック" pitchFamily="-65" charset="-128"/>
              </a:rPr>
              <a:t>Обучувачот треба да нагласи дека УНТОК нема посебни одредби поврзани со меѓународната соработка во врска со сајбер-криминал или размената на електронски докази. </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38026076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0"/>
            <a:r>
              <a:rPr lang="ru-RU" sz="1200" b="1" i="0" kern="1200" dirty="0">
                <a:solidFill>
                  <a:schemeClr val="tx1"/>
                </a:solidFill>
                <a:effectLst/>
                <a:latin typeface="+mn-lt"/>
                <a:ea typeface="ＭＳ Ｐゴシック" pitchFamily="-65" charset="-128"/>
                <a:cs typeface="ＭＳ Ｐゴシック" pitchFamily="-65" charset="-128"/>
              </a:rPr>
              <a:t>Конвенцијата на Обединетите нации против транснационален организиран криминал (УНТОК) </a:t>
            </a:r>
            <a:r>
              <a:rPr lang="ru-RU" sz="1200" b="0" i="0" kern="1200" dirty="0">
                <a:solidFill>
                  <a:schemeClr val="tx1"/>
                </a:solidFill>
                <a:effectLst/>
                <a:latin typeface="+mn-lt"/>
                <a:ea typeface="ＭＳ Ｐゴシック" pitchFamily="-65" charset="-128"/>
                <a:cs typeface="ＭＳ Ｐゴシック" pitchFamily="-65" charset="-128"/>
              </a:rPr>
              <a:t>опфаќа ограничен обем на кривични дела, особено учеството во група на организиран криминал, перење на приходи од кривично дело, корупција и попречување на правдата. </a:t>
            </a:r>
          </a:p>
          <a:p>
            <a:endParaRPr lang="ru-RU" sz="1200" b="0" i="0" kern="1200" dirty="0">
              <a:solidFill>
                <a:schemeClr val="tx1"/>
              </a:solidFill>
              <a:effectLst/>
              <a:latin typeface="+mn-lt"/>
              <a:ea typeface="ＭＳ Ｐゴシック" pitchFamily="-65" charset="-128"/>
              <a:cs typeface="ＭＳ Ｐゴシック" pitchFamily="-65" charset="-128"/>
            </a:endParaRPr>
          </a:p>
          <a:p>
            <a:pPr rtl="0"/>
            <a:r>
              <a:rPr lang="ru-RU" sz="1200" b="0" i="0" kern="1200" dirty="0">
                <a:solidFill>
                  <a:schemeClr val="tx1"/>
                </a:solidFill>
                <a:effectLst/>
                <a:latin typeface="+mn-lt"/>
                <a:ea typeface="ＭＳ Ｐゴシック" pitchFamily="-65" charset="-128"/>
                <a:cs typeface="ＭＳ Ｐゴシック" pitchFamily="-65" charset="-128"/>
              </a:rPr>
              <a:t>Тоа предвидува вршење на одредени процесни овластувања во врска со кривичните дела опфатени со Конвенцијата од Будимпешта, вклучувајќи одредби во врска со гонење, пресуда и санкции, конфискација и заплена и отстранување на приноси од кривично дело. </a:t>
            </a:r>
          </a:p>
          <a:p>
            <a:pPr rtl="0"/>
            <a:endParaRPr lang="ru-RU" sz="1200" b="0" i="0" kern="1200" dirty="0">
              <a:solidFill>
                <a:schemeClr val="tx1"/>
              </a:solidFill>
              <a:effectLst/>
              <a:latin typeface="+mn-lt"/>
              <a:ea typeface="ＭＳ Ｐゴシック" pitchFamily="-65" charset="-128"/>
            </a:endParaRPr>
          </a:p>
          <a:p>
            <a:pPr rtl="0"/>
            <a:r>
              <a:rPr lang="ru-RU" sz="1200" b="0" i="0" kern="1200" dirty="0">
                <a:solidFill>
                  <a:schemeClr val="tx1"/>
                </a:solidFill>
                <a:effectLst/>
                <a:latin typeface="+mn-lt"/>
                <a:ea typeface="ＭＳ Ｐゴシック" pitchFamily="-65" charset="-128"/>
                <a:cs typeface="ＭＳ Ｐゴシック" pitchFamily="-65" charset="-128"/>
              </a:rPr>
              <a:t>Важно е што УНТОК предвидува низа одредби поврзани со заемна помош, кои теоретски може да се применат во врска со заемната помош во однос на размената на електронски докази. Сепак, УНТОК ниту содржи специјализирани одредби кои се неопходни за електронски докази, ниту пак се применуваат одредбите за заемна помош од УНТОК во врска со сите прекршоци што вклучуваат електронски докази.</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21383468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200" b="1" i="0" kern="1200" dirty="0">
                <a:solidFill>
                  <a:schemeClr val="tx1"/>
                </a:solidFill>
                <a:effectLst/>
                <a:latin typeface="+mn-lt"/>
                <a:ea typeface="ＭＳ Ｐゴシック" pitchFamily="-65" charset="-128"/>
                <a:cs typeface="ＭＳ Ｐゴシック" pitchFamily="-65" charset="-128"/>
              </a:rPr>
              <a:t>Конвенцијата на Обединетите нации против корупција (УНКАК) </a:t>
            </a:r>
            <a:r>
              <a:rPr lang="ru-RU" sz="1200" b="0" i="0" kern="1200" dirty="0">
                <a:solidFill>
                  <a:schemeClr val="tx1"/>
                </a:solidFill>
                <a:effectLst/>
                <a:latin typeface="+mn-lt"/>
                <a:ea typeface="ＭＳ Ｐゴシック" pitchFamily="-65" charset="-128"/>
                <a:cs typeface="ＭＳ Ｐゴシック" pitchFamily="-65" charset="-128"/>
              </a:rPr>
              <a:t>е единствениот правно обврзувачки универзален инструмент за борба против корупцијата. УНКАК има далекусежен пристап и задолжителниот карактер на многу негови одредби го прави единствена алатка за развој на сеопфатен одговор на глобален проблем. Огромното мнозинство на земји членки на Обединетите нации се страни на Конвенцијата. Текстот на Конвенцијата на Обединетите нации против корупцијата беше договорен за време на седум сесии на ад хок комитетот за преговори на Конвенцијата за борба против корупцијата, одржана помеѓу 21 јануари 2002 година и 1 октомври 2003 година. </a:t>
            </a:r>
          </a:p>
          <a:p>
            <a:endParaRPr lang="ru-RU" sz="1200" b="0" i="0" kern="1200" dirty="0">
              <a:solidFill>
                <a:schemeClr val="tx1"/>
              </a:solidFill>
              <a:effectLst/>
              <a:latin typeface="+mn-lt"/>
              <a:ea typeface="ＭＳ Ｐゴシック" pitchFamily="-65" charset="-128"/>
            </a:endParaRPr>
          </a:p>
          <a:p>
            <a:r>
              <a:rPr lang="ru-RU" sz="1200" b="0" i="0" kern="1200" dirty="0">
                <a:solidFill>
                  <a:schemeClr val="tx1"/>
                </a:solidFill>
                <a:effectLst/>
                <a:latin typeface="+mn-lt"/>
                <a:ea typeface="ＭＳ Ｐゴシック" pitchFamily="-65" charset="-128"/>
              </a:rPr>
              <a:t>УНКАК</a:t>
            </a:r>
            <a:r>
              <a:rPr lang="ru-RU" sz="1200" b="0" i="0" kern="1200" baseline="0" dirty="0">
                <a:solidFill>
                  <a:schemeClr val="tx1"/>
                </a:solidFill>
                <a:effectLst/>
                <a:latin typeface="+mn-lt"/>
                <a:ea typeface="ＭＳ Ｐゴシック" pitchFamily="-65" charset="-128"/>
              </a:rPr>
              <a:t> во моментов има 140 потписници.</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31783478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200" b="1" i="0" kern="1200" dirty="0">
                <a:solidFill>
                  <a:schemeClr val="tx1"/>
                </a:solidFill>
                <a:effectLst/>
                <a:latin typeface="+mn-lt"/>
                <a:ea typeface="ＭＳ Ｐゴシック" pitchFamily="-65" charset="-128"/>
                <a:cs typeface="ＭＳ Ｐゴシック" pitchFamily="-65" charset="-128"/>
              </a:rPr>
              <a:t>Конвенцијата на Обединетите нации против корупција (УНКАК) </a:t>
            </a:r>
            <a:r>
              <a:rPr lang="ru-RU" sz="1200" b="0" i="0" kern="1200" dirty="0">
                <a:solidFill>
                  <a:schemeClr val="tx1"/>
                </a:solidFill>
                <a:effectLst/>
                <a:latin typeface="+mn-lt"/>
                <a:ea typeface="ＭＳ Ｐゴシック" pitchFamily="-65" charset="-128"/>
                <a:cs typeface="ＭＳ Ｐゴシック" pitchFamily="-65" charset="-128"/>
              </a:rPr>
              <a:t>опфаќа пет главни области: превентивни мерки, криминализација и спроведување на законот, меѓународна соработка, враќање на средства и техничка помош и размена на информации. Конвенцијата опфаќа многу различни форми на корупција, како мито, тргување со влијание, злоупотреба на функции и разни акти на корупција во приватниот сектор. На овој слајд се идентификувани специфични одредби.</a:t>
            </a:r>
          </a:p>
          <a:p>
            <a:endParaRPr lang="en-US" dirty="0"/>
          </a:p>
          <a:p>
            <a:r>
              <a:rPr lang="ru-RU" sz="1200" b="0" i="0" kern="1200" dirty="0">
                <a:solidFill>
                  <a:schemeClr val="tx1"/>
                </a:solidFill>
                <a:effectLst/>
                <a:latin typeface="+mn-lt"/>
                <a:ea typeface="ＭＳ Ｐゴシック" pitchFamily="-65" charset="-128"/>
                <a:cs typeface="ＭＳ Ｐゴシック" pitchFamily="-65" charset="-128"/>
              </a:rPr>
              <a:t>Обучувачот треба да потенцира дека кривичните дела според УНКАК не претставуваат сајбер-криминал, нема специјализирани процесни овластувања што овозможуваат собирање на електронски докази и нема специјализирани одредби за меѓународна соработка што овозможуваат размена на електронски докази со други земји.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23522073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1" i="0" kern="1200" dirty="0">
                <a:solidFill>
                  <a:schemeClr val="tx1"/>
                </a:solidFill>
                <a:effectLst/>
                <a:latin typeface="+mn-lt"/>
                <a:ea typeface="ＭＳ Ｐゴシック" pitchFamily="-65" charset="-128"/>
                <a:cs typeface="ＭＳ Ｐゴシック" pitchFamily="-65" charset="-128"/>
              </a:rPr>
              <a:t>Европската конвенција за взаемна помош во кривични предмети </a:t>
            </a:r>
            <a:r>
              <a:rPr lang="ru-RU" sz="1200" b="0" i="0" kern="1200" dirty="0">
                <a:solidFill>
                  <a:schemeClr val="tx1"/>
                </a:solidFill>
                <a:effectLst/>
                <a:latin typeface="+mn-lt"/>
                <a:ea typeface="ＭＳ Ｐゴシック" pitchFamily="-65" charset="-128"/>
                <a:cs typeface="ＭＳ Ｐゴシック" pitchFamily="-65" charset="-128"/>
              </a:rPr>
              <a:t>е инструмент на Советот на Европа, кој беше потпишан во 1959 година и влезе во сила во 1962 година. Таа е потпишана од 50 земји-членки на Советот на Европа заедно со Чиле, Израел и Јужна Кореја. </a:t>
            </a:r>
          </a:p>
          <a:p>
            <a:pPr rtl="0"/>
            <a:br>
              <a:rPr lang="ru-RU" sz="1200" b="0" i="0" kern="1200" dirty="0">
                <a:solidFill>
                  <a:schemeClr val="tx1"/>
                </a:solidFill>
                <a:effectLst/>
                <a:latin typeface="+mn-lt"/>
                <a:ea typeface="ＭＳ Ｐゴシック" pitchFamily="-65" charset="-128"/>
                <a:cs typeface="ＭＳ Ｐゴシック" pitchFamily="-65" charset="-128"/>
              </a:rPr>
            </a:br>
            <a:r>
              <a:rPr lang="ru-RU" sz="1200" b="0" i="0" kern="1200" dirty="0">
                <a:solidFill>
                  <a:schemeClr val="tx1"/>
                </a:solidFill>
                <a:effectLst/>
                <a:latin typeface="+mn-lt"/>
                <a:ea typeface="ＭＳ Ｐゴシック" pitchFamily="-65" charset="-128"/>
                <a:cs typeface="ＭＳ Ｐゴシック" pitchFamily="-65" charset="-128"/>
              </a:rPr>
              <a:t>Според оваа Конвенција, Страните се согласуваат да си дозволат едни на други најширока мерка за заемна помош со цел собирање докази, сослушување сведоци, експерти и гонети лица, итн. Конвенцијата утврдува правила за извршување на писма за кбарање од страна на органите на една страна. („замолена страна“) кои имаат за цел да набават докази (сослушување на сведоци, експерти и гонети лица, доставување судски налози и записи на судски пресуди) или да ги соопштат доказите (записи или документи) во кривична постапка што ја преземаат судските органи на друга страна („страна барател“). Конвенцијата ги специфицира и барањата што треба да ги исполнат барањата за заемна помош и писмата за</a:t>
            </a:r>
            <a:r>
              <a:rPr lang="ru-RU" sz="1200" b="0" i="0" kern="1200" baseline="0" dirty="0">
                <a:solidFill>
                  <a:schemeClr val="tx1"/>
                </a:solidFill>
                <a:effectLst/>
                <a:latin typeface="+mn-lt"/>
                <a:ea typeface="ＭＳ Ｐゴシック" pitchFamily="-65" charset="-128"/>
                <a:cs typeface="ＭＳ Ｐゴシック" pitchFamily="-65" charset="-128"/>
              </a:rPr>
              <a:t> барање </a:t>
            </a:r>
            <a:r>
              <a:rPr lang="ru-RU" sz="1200" b="0" i="0" kern="1200" dirty="0">
                <a:solidFill>
                  <a:schemeClr val="tx1"/>
                </a:solidFill>
                <a:effectLst/>
                <a:latin typeface="+mn-lt"/>
                <a:ea typeface="ＭＳ Ｐゴシック" pitchFamily="-65" charset="-128"/>
                <a:cs typeface="ＭＳ Ｐゴシック" pitchFamily="-65" charset="-128"/>
              </a:rPr>
              <a:t>(органи за пренесување, јазици, одбивање на заемна помош). </a:t>
            </a:r>
          </a:p>
          <a:p>
            <a:br>
              <a:rPr lang="ru-RU" sz="1200" b="0" i="0" kern="1200" dirty="0">
                <a:solidFill>
                  <a:schemeClr val="tx1"/>
                </a:solidFill>
                <a:effectLst/>
                <a:latin typeface="+mn-lt"/>
                <a:ea typeface="ＭＳ Ｐゴシック" pitchFamily="-65" charset="-128"/>
                <a:cs typeface="ＭＳ Ｐゴシック" pitchFamily="-65" charset="-128"/>
              </a:rPr>
            </a:b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114203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200" b="1" i="0" kern="1200" dirty="0">
                <a:solidFill>
                  <a:schemeClr val="tx1"/>
                </a:solidFill>
                <a:effectLst/>
                <a:latin typeface="+mn-lt"/>
                <a:ea typeface="ＭＳ Ｐゴシック" pitchFamily="-65" charset="-128"/>
                <a:cs typeface="ＭＳ Ｐゴシック" pitchFamily="-65" charset="-128"/>
              </a:rPr>
              <a:t>Европската конвенција за заемна помош во кривични предмети </a:t>
            </a:r>
            <a:r>
              <a:rPr lang="ru-RU" sz="1200" b="0" i="0" kern="1200" dirty="0">
                <a:solidFill>
                  <a:schemeClr val="tx1"/>
                </a:solidFill>
                <a:effectLst/>
                <a:latin typeface="+mn-lt"/>
                <a:ea typeface="ＭＳ Ｐゴシック" pitchFamily="-65" charset="-128"/>
                <a:cs typeface="ＭＳ Ｐゴシック" pitchFamily="-65" charset="-128"/>
              </a:rPr>
              <a:t>има општи одредби кои овозможуваат заемна помош. Обучувачот може да го искористи овој слајд за да демонстрира дека Конвенцијата нема специјализирани одредби за заемна помош што би биле неопходни во врска со електронските докази, особено, експедитивно зачувување на складирани компјутерски податоци, откривање на податочен сообраќај, заемна помош во врска со пристап до складирани податоци, прекуграничен пристап со согласност, заемна помош при собирање на податочен сообраќај во реално време и заемна помош при следење на податоци за содржина. </a:t>
            </a:r>
            <a:endParaRPr lang="en-PK" b="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19995802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200" b="0" i="0" kern="1200" dirty="0">
                <a:solidFill>
                  <a:schemeClr val="tx1"/>
                </a:solidFill>
                <a:effectLst/>
                <a:latin typeface="+mn-lt"/>
                <a:ea typeface="ＭＳ Ｐゴシック" pitchFamily="-65" charset="-128"/>
                <a:cs typeface="ＭＳ Ｐゴシック" pitchFamily="-65" charset="-128"/>
              </a:rPr>
              <a:t>Овој слајд наведува неколку регионални механизми што овозможуваат регионална соработка во кривични предмети.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8774627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ru-RU" sz="1200" b="0" i="0" kern="1200" dirty="0">
                <a:solidFill>
                  <a:schemeClr val="tx1"/>
                </a:solidFill>
                <a:effectLst/>
                <a:latin typeface="+mn-lt"/>
                <a:ea typeface="ＭＳ Ｐゴシック" pitchFamily="-65" charset="-128"/>
                <a:cs typeface="ＭＳ Ｐゴシック" pitchFamily="-65" charset="-128"/>
              </a:rPr>
              <a:t>Овој слајд ги истакнува целите на оваа сесија. Истиот нагласува што учесниците треба да очекуваат да научат од слајдовите. Учесниците можат да бидат информирани дека овој слајд ќе биде прегледан на крајот од сесијата за да процени дали се исполнети целите.</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40521785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200" b="0" i="0" kern="1200" dirty="0">
                <a:solidFill>
                  <a:schemeClr val="tx1"/>
                </a:solidFill>
                <a:effectLst/>
                <a:latin typeface="+mn-lt"/>
                <a:ea typeface="ＭＳ Ｐゴシック" pitchFamily="-65" charset="-128"/>
                <a:cs typeface="ＭＳ Ｐゴシック" pitchFamily="-65" charset="-128"/>
              </a:rPr>
              <a:t>Овој слајд наведува неколку регионални механизми што овозможуваат регионална соработка во кривични предмети.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41395228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ru-RU" sz="1200" b="0" i="0" kern="1200" dirty="0">
                <a:solidFill>
                  <a:schemeClr val="tx1"/>
                </a:solidFill>
                <a:effectLst/>
                <a:latin typeface="+mn-lt"/>
                <a:ea typeface="ＭＳ Ｐゴシック" pitchFamily="-65" charset="-128"/>
                <a:cs typeface="ＭＳ Ｐゴシック" pitchFamily="-65" charset="-128"/>
              </a:rPr>
              <a:t>Овој слајд наведува неколку регионални механизми што овозможуваат регионална соработка во кривични предмети.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28552372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dirty="0"/>
              <a:t>Точниот одговор е в) Конвенција</a:t>
            </a:r>
            <a:r>
              <a:rPr lang="mk-MK" baseline="0" dirty="0"/>
              <a:t> на Советот на Европа за сајбер-криминал (Конвенција од Будимпешта)</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18592538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dirty="0"/>
              <a:t>Точниот одговор е в) Конвенција</a:t>
            </a:r>
            <a:r>
              <a:rPr lang="mk-MK" baseline="0" dirty="0"/>
              <a:t> на Советот на Европа за сајбер-криминал (Конвенција од Будимпешта)</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18984438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148181290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11252790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ru-RU" sz="1200" b="0" i="0" kern="1200" dirty="0">
                <a:solidFill>
                  <a:schemeClr val="tx1"/>
                </a:solidFill>
                <a:effectLst/>
                <a:latin typeface="+mn-lt"/>
                <a:ea typeface="ＭＳ Ｐゴシック" pitchFamily="-65" charset="-128"/>
                <a:cs typeface="ＭＳ Ｐゴシック" pitchFamily="-65" charset="-128"/>
              </a:rPr>
              <a:t>Овој слајд ги повторува целите на оваа сесија. Обучувачот може да ги повтори овие цели за да осигури дека аспектите се опфатени во овој модул. </a:t>
            </a:r>
            <a:endParaRPr lang="en-GB" sz="120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val="37290416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200" b="0" i="0" kern="1200" dirty="0">
                <a:solidFill>
                  <a:schemeClr val="tx1"/>
                </a:solidFill>
                <a:effectLst/>
                <a:latin typeface="+mn-lt"/>
                <a:ea typeface="ＭＳ Ｐゴシック" pitchFamily="-65" charset="-128"/>
                <a:cs typeface="ＭＳ Ｐゴシック" pitchFamily="-65" charset="-128"/>
              </a:rPr>
              <a:t>Овој прв дел ќе обезбеди потсетување за сајбер-криминал и електронските докази.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a:t>
            </a:fld>
            <a:endParaRPr lang="en-US"/>
          </a:p>
        </p:txBody>
      </p:sp>
    </p:spTree>
    <p:extLst>
      <p:ext uri="{BB962C8B-B14F-4D97-AF65-F5344CB8AC3E}">
        <p14:creationId xmlns:p14="http://schemas.microsoft.com/office/powerpoint/2010/main" val="21223302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200" b="0" i="0" kern="1200" dirty="0">
                <a:solidFill>
                  <a:schemeClr val="tx1"/>
                </a:solidFill>
                <a:effectLst/>
                <a:latin typeface="+mn-lt"/>
                <a:ea typeface="ＭＳ Ｐゴシック" pitchFamily="-65" charset="-128"/>
                <a:cs typeface="ＭＳ Ｐゴシック" pitchFamily="-65" charset="-128"/>
              </a:rPr>
              <a:t>Обучувачот треба да ги замоли претставниците да објаснат како би го дефинирале сајбер-криминалот. За да ја поттикне дискусијата, обучувачот прво може да започне со појасни примери на сајбер-криминал, како што е пристап до компјутер без овластување, следење на податоци и компјутерски системи, итн. Потоа, обучувачот може да даде примери за </a:t>
            </a:r>
            <a:r>
              <a:rPr lang="ru-RU" sz="1200" b="0" i="1" kern="1200" dirty="0">
                <a:solidFill>
                  <a:schemeClr val="tx1"/>
                </a:solidFill>
                <a:effectLst/>
                <a:latin typeface="+mn-lt"/>
                <a:ea typeface="ＭＳ Ｐゴシック" pitchFamily="-65" charset="-128"/>
                <a:cs typeface="ＭＳ Ｐゴシック" pitchFamily="-65" charset="-128"/>
              </a:rPr>
              <a:t>традиционални</a:t>
            </a:r>
            <a:r>
              <a:rPr lang="ru-RU" sz="1200" b="0" i="0" kern="1200" dirty="0">
                <a:solidFill>
                  <a:schemeClr val="tx1"/>
                </a:solidFill>
                <a:effectLst/>
                <a:latin typeface="+mn-lt"/>
                <a:ea typeface="ＭＳ Ｐゴシック" pitchFamily="-65" charset="-128"/>
                <a:cs typeface="ＭＳ Ｐゴシック" pitchFamily="-65" charset="-128"/>
              </a:rPr>
              <a:t> кривични дела што вклучуваат употреба на компјутерски систем (на пр. убиство координирано преку употреба на мобилен телефон) и да праша дали тие би биле во опсегот на сајбер-криминал.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24413898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200" b="0" i="0" kern="1200" dirty="0">
                <a:solidFill>
                  <a:schemeClr val="tx1"/>
                </a:solidFill>
                <a:effectLst/>
                <a:latin typeface="+mn-lt"/>
                <a:ea typeface="ＭＳ Ｐゴシック" pitchFamily="-65" charset="-128"/>
                <a:cs typeface="ＭＳ Ｐゴシック" pitchFamily="-65" charset="-128"/>
              </a:rPr>
              <a:t>Левата страна на слајдот покажува што НЕ Е сајбер-криминал. Обучувачот треба да нагласи дека само затоа што некое кривично дело е сторено преку компјутерски систем или вклучува електронски докази, тоа не го прави сајбер-криминал. </a:t>
            </a:r>
          </a:p>
          <a:p>
            <a:endParaRPr lang="en-US" dirty="0"/>
          </a:p>
          <a:p>
            <a:r>
              <a:rPr lang="ru-RU" sz="1200" b="0" i="0" kern="1200" dirty="0">
                <a:solidFill>
                  <a:schemeClr val="tx1"/>
                </a:solidFill>
                <a:effectLst/>
                <a:latin typeface="+mn-lt"/>
                <a:ea typeface="ＭＳ Ｐゴシック" pitchFamily="-65" charset="-128"/>
                <a:cs typeface="ＭＳ Ｐゴシック" pitchFamily="-65" charset="-128"/>
              </a:rPr>
              <a:t>Десната страна на слајдот објаснува зошто целото вакво однесување сторено преку компјутерски систем или вклучува електронски докази не треба да се смета за сајбер-криминал - бидејќи ако се преземе толку широко толкување – повеќето кривични дела би биле сајбер-криминал. Тоа е затоа што скоро сите кривични дела вклучуваат или употреба на компјутер или вклучуваат електронски докази во една или друга форма.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11659703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200" b="0" i="0" kern="1200" dirty="0">
                <a:solidFill>
                  <a:schemeClr val="tx1"/>
                </a:solidFill>
                <a:effectLst/>
                <a:latin typeface="+mn-lt"/>
                <a:ea typeface="ＭＳ Ｐゴシック" pitchFamily="-65" charset="-128"/>
                <a:cs typeface="ＭＳ Ｐゴシック" pitchFamily="-65" charset="-128"/>
              </a:rPr>
              <a:t>Левата страна на слајдот покажува што е сајбер-криминал. Ова вклучува:</a:t>
            </a:r>
          </a:p>
          <a:p>
            <a:r>
              <a:rPr lang="ru-RU" sz="1200" b="0" i="0" kern="1200" dirty="0">
                <a:solidFill>
                  <a:schemeClr val="tx1"/>
                </a:solidFill>
                <a:effectLst/>
                <a:latin typeface="+mn-lt"/>
                <a:ea typeface="ＭＳ Ｐゴシック" pitchFamily="-65" charset="-128"/>
                <a:cs typeface="ＭＳ Ｐゴシック" pitchFamily="-65" charset="-128"/>
              </a:rPr>
              <a:t>а) Дела против доверливоста, интегритетот и достапноста на компјутерските податоци и системи. Ова ги опфаќа кривичните</a:t>
            </a:r>
            <a:r>
              <a:rPr lang="ru-RU" sz="1200" b="0" i="0" kern="1200" baseline="0" dirty="0">
                <a:solidFill>
                  <a:schemeClr val="tx1"/>
                </a:solidFill>
                <a:effectLst/>
                <a:latin typeface="+mn-lt"/>
                <a:ea typeface="ＭＳ Ｐゴシック" pitchFamily="-65" charset="-128"/>
                <a:cs typeface="ＭＳ Ｐゴシック" pitchFamily="-65" charset="-128"/>
              </a:rPr>
              <a:t> дела</a:t>
            </a:r>
            <a:r>
              <a:rPr lang="ru-RU" sz="1200" b="0" i="0" kern="1200" dirty="0">
                <a:solidFill>
                  <a:schemeClr val="tx1"/>
                </a:solidFill>
                <a:effectLst/>
                <a:latin typeface="+mn-lt"/>
                <a:ea typeface="ＭＳ Ｐゴシック" pitchFamily="-65" charset="-128"/>
                <a:cs typeface="ＭＳ Ｐゴシック" pitchFamily="-65" charset="-128"/>
              </a:rPr>
              <a:t> за илегален пристап, незаконско следење (</a:t>
            </a:r>
            <a:r>
              <a:rPr lang="en-US" sz="1200" b="0" i="0" kern="1200" dirty="0">
                <a:solidFill>
                  <a:schemeClr val="tx1"/>
                </a:solidFill>
                <a:effectLst/>
                <a:latin typeface="+mn-lt"/>
                <a:ea typeface="ＭＳ Ｐゴシック" pitchFamily="-65" charset="-128"/>
                <a:cs typeface="ＭＳ Ｐゴシック" pitchFamily="-65" charset="-128"/>
              </a:rPr>
              <a:t>interception)</a:t>
            </a:r>
            <a:r>
              <a:rPr lang="ru-RU" sz="1200" b="0" i="0" kern="1200" dirty="0">
                <a:solidFill>
                  <a:schemeClr val="tx1"/>
                </a:solidFill>
                <a:effectLst/>
                <a:latin typeface="+mn-lt"/>
                <a:ea typeface="ＭＳ Ｐゴシック" pitchFamily="-65" charset="-128"/>
                <a:cs typeface="ＭＳ Ｐゴシック" pitchFamily="-65" charset="-128"/>
              </a:rPr>
              <a:t>, следење на податоци, следење на системи и злоупотреба на уреди </a:t>
            </a:r>
            <a:endParaRPr lang="en-US" dirty="0"/>
          </a:p>
          <a:p>
            <a:r>
              <a:rPr lang="ru-RU" sz="1200" b="0" i="0" kern="1200" dirty="0">
                <a:solidFill>
                  <a:schemeClr val="tx1"/>
                </a:solidFill>
                <a:effectLst/>
                <a:latin typeface="+mn-lt"/>
                <a:ea typeface="ＭＳ Ｐゴシック" pitchFamily="-65" charset="-128"/>
                <a:cs typeface="ＭＳ Ｐゴシック" pitchFamily="-65" charset="-128"/>
              </a:rPr>
              <a:t>б) Кривични дела поврзани со компјутер. Ова ги опфаќа делата на компјутерски фалсификат и компјутерска измама</a:t>
            </a:r>
          </a:p>
          <a:p>
            <a:r>
              <a:rPr lang="ru-RU" sz="1200" b="0" i="0" kern="1200" dirty="0">
                <a:solidFill>
                  <a:schemeClr val="tx1"/>
                </a:solidFill>
                <a:effectLst/>
                <a:latin typeface="+mn-lt"/>
                <a:ea typeface="ＭＳ Ｐゴシック" pitchFamily="-65" charset="-128"/>
                <a:cs typeface="ＭＳ Ｐゴシック" pitchFamily="-65" charset="-128"/>
              </a:rPr>
              <a:t>в) кривични дела поврзани со содржината. Ова опфаќа дело на детска порнографија. </a:t>
            </a:r>
          </a:p>
          <a:p>
            <a:r>
              <a:rPr lang="ru-RU" sz="1200" b="0" i="0" kern="1200" dirty="0">
                <a:solidFill>
                  <a:schemeClr val="tx1"/>
                </a:solidFill>
                <a:effectLst/>
                <a:latin typeface="+mn-lt"/>
                <a:ea typeface="ＭＳ Ｐゴシック" pitchFamily="-65" charset="-128"/>
                <a:cs typeface="ＭＳ Ｐゴシック" pitchFamily="-65" charset="-128"/>
              </a:rPr>
              <a:t>г) </a:t>
            </a:r>
            <a:r>
              <a:rPr lang="mk-MK" sz="1200" b="0" i="0" kern="1200" dirty="0">
                <a:solidFill>
                  <a:schemeClr val="tx1"/>
                </a:solidFill>
                <a:effectLst/>
                <a:latin typeface="+mn-lt"/>
                <a:ea typeface="ＭＳ Ｐゴシック" pitchFamily="-65" charset="-128"/>
                <a:cs typeface="ＭＳ Ｐゴシック" pitchFamily="-65" charset="-128"/>
              </a:rPr>
              <a:t>Дела</a:t>
            </a:r>
            <a:r>
              <a:rPr lang="ru-RU" sz="1200" b="0" i="0" kern="1200" dirty="0">
                <a:solidFill>
                  <a:schemeClr val="tx1"/>
                </a:solidFill>
                <a:effectLst/>
                <a:latin typeface="+mn-lt"/>
                <a:ea typeface="ＭＳ Ｐゴシック" pitchFamily="-65" charset="-128"/>
                <a:cs typeface="ＭＳ Ｐゴシック" pitchFamily="-65" charset="-128"/>
              </a:rPr>
              <a:t> поврзани со авторско право и сродните права. Ова ја опфаќа повредата</a:t>
            </a:r>
            <a:r>
              <a:rPr lang="ru-RU" sz="1200" b="0" i="0" kern="1200" baseline="0" dirty="0">
                <a:solidFill>
                  <a:schemeClr val="tx1"/>
                </a:solidFill>
                <a:effectLst/>
                <a:latin typeface="+mn-lt"/>
                <a:ea typeface="ＭＳ Ｐゴシック" pitchFamily="-65" charset="-128"/>
                <a:cs typeface="ＭＳ Ｐゴシック" pitchFamily="-65" charset="-128"/>
              </a:rPr>
              <a:t> </a:t>
            </a:r>
            <a:r>
              <a:rPr lang="ru-RU" sz="1200" b="0" i="0" kern="1200" dirty="0">
                <a:solidFill>
                  <a:schemeClr val="tx1"/>
                </a:solidFill>
                <a:effectLst/>
                <a:latin typeface="+mn-lt"/>
                <a:ea typeface="ＭＳ Ｐゴシック" pitchFamily="-65" charset="-128"/>
                <a:cs typeface="ＭＳ Ｐゴシック" pitchFamily="-65" charset="-128"/>
              </a:rPr>
              <a:t>на авторските права. </a:t>
            </a:r>
            <a:endParaRPr lang="en-US" dirty="0"/>
          </a:p>
          <a:p>
            <a:endParaRPr lang="en-US" dirty="0"/>
          </a:p>
          <a:p>
            <a:r>
              <a:rPr lang="ru-RU" sz="1200" b="0" i="0" kern="1200" dirty="0">
                <a:solidFill>
                  <a:schemeClr val="tx1"/>
                </a:solidFill>
                <a:effectLst/>
                <a:latin typeface="+mn-lt"/>
                <a:ea typeface="ＭＳ Ｐゴシック" pitchFamily="-65" charset="-128"/>
                <a:cs typeface="ＭＳ Ｐゴシック" pitchFamily="-65" charset="-128"/>
              </a:rPr>
              <a:t>Десната страна на слајдот објаснува зошто Конвенцијата од Будимпешта - како исклучок - криминализира детска порнографија и повреда на авторските права, иако истото однесување би било криминализирано ако се изврши офлајн. Обучувачот треба да го искористи ова за да објасни дека овие два дела се исклучок и не треба да се користат како основа за криминализирање на сите традиционални однесувања извршени со компјутерски систем.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34226525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ru-RU" sz="1200" b="0" i="0" kern="1200" dirty="0">
                <a:solidFill>
                  <a:schemeClr val="tx1"/>
                </a:solidFill>
                <a:effectLst/>
                <a:latin typeface="+mn-lt"/>
                <a:ea typeface="ＭＳ Ｐゴシック" pitchFamily="-65" charset="-128"/>
                <a:cs typeface="ＭＳ Ｐゴシック" pitchFamily="-65" charset="-128"/>
              </a:rPr>
              <a:t>Овој слајд дава информации за вкупниот број на страни во Конвенцијата од Будимпешта (65), како и за земјите што ја имаат потпишано Конвенцијата од Будимпешта, но сè уште не ја ратификувале (3), </a:t>
            </a:r>
            <a:r>
              <a:rPr lang="ru-RU" sz="1200" b="0" i="0" kern="1200">
                <a:solidFill>
                  <a:schemeClr val="tx1"/>
                </a:solidFill>
                <a:effectLst/>
                <a:latin typeface="+mn-lt"/>
                <a:ea typeface="ＭＳ Ｐゴシック" pitchFamily="-65" charset="-128"/>
                <a:cs typeface="ＭＳ Ｐゴシック" pitchFamily="-65" charset="-128"/>
              </a:rPr>
              <a:t>и конечно, </a:t>
            </a:r>
            <a:r>
              <a:rPr lang="ru-RU" sz="1200" b="0" i="0" kern="1200" dirty="0">
                <a:solidFill>
                  <a:schemeClr val="tx1"/>
                </a:solidFill>
                <a:effectLst/>
                <a:latin typeface="+mn-lt"/>
                <a:ea typeface="ＭＳ Ｐゴシック" pitchFamily="-65" charset="-128"/>
                <a:cs typeface="ＭＳ Ｐゴシック" pitchFamily="-65" charset="-128"/>
              </a:rPr>
              <a:t>за земјите кои се поканети да пристапат (9). Обучувачот треба да нагласи дека 153 земји низ целиот свет, вклучително и земји кои не се страни, кои не ја потпишале Конвенцијата од Будимпешта или не се поканети да пристапат, ја користеле Конвенцијата од Будимпешта како упатство за нивното домашно законодавство.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19840342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ru-RU" sz="1200" b="0" i="0" kern="1200" dirty="0">
                <a:solidFill>
                  <a:schemeClr val="tx1"/>
                </a:solidFill>
                <a:effectLst/>
                <a:latin typeface="+mn-lt"/>
                <a:ea typeface="ＭＳ Ｐゴシック" pitchFamily="-65" charset="-128"/>
                <a:cs typeface="ＭＳ Ｐゴシック" pitchFamily="-65" charset="-128"/>
              </a:rPr>
              <a:t>Овој слајд ги прикажува различните земји кои ја ратификувале Конвенцијата од Будимпешта, кои ја потпишале Конвенцијата од Будимпешта, кои се поканети да пристапат кон Конвенцијата во Будимпешта и земјите кои ја користеле Конвенцијата од Будимпешта како упатство за развој на домашното законодавство. Обучувачот може да го искористи овој слајд за да демонстрира дека Конвенцијата од Будимпешта е навистина глобален договор. </a:t>
            </a:r>
            <a:endParaRPr lang="en-PK" dirty="0"/>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11</a:t>
            </a:fld>
            <a:endParaRPr lang="en-US"/>
          </a:p>
        </p:txBody>
      </p:sp>
    </p:spTree>
    <p:extLst>
      <p:ext uri="{BB962C8B-B14F-4D97-AF65-F5344CB8AC3E}">
        <p14:creationId xmlns:p14="http://schemas.microsoft.com/office/powerpoint/2010/main" val="6406638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2150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rtl="0"/>
            <a:r>
              <a:rPr lang="ru-RU" sz="1200" b="0" i="0" kern="1200" dirty="0">
                <a:solidFill>
                  <a:schemeClr val="tx1"/>
                </a:solidFill>
                <a:effectLst/>
                <a:latin typeface="+mn-lt"/>
                <a:ea typeface="ＭＳ Ｐゴシック" pitchFamily="-65" charset="-128"/>
                <a:cs typeface="ＭＳ Ｐゴシック" pitchFamily="-65" charset="-128"/>
              </a:rPr>
              <a:t>Овој слајд ги покажува трите столба на Конвенцијата од Будимпешта - имено материјалното право, процесно право и меѓународната соработка. Обележаниот столб ги наведува различните однесувања што се криминализирани според Конвенцијата од Будимпешта. Ова вклучува: </a:t>
            </a:r>
            <a:endParaRPr lang="en-GB" sz="1200" kern="1200" dirty="0">
              <a:solidFill>
                <a:schemeClr val="tx1"/>
              </a:solidFill>
              <a:latin typeface="+mn-lt"/>
              <a:ea typeface="MS PGothic" pitchFamily="34" charset="-128"/>
              <a:cs typeface="ＭＳ Ｐゴシック" charset="0"/>
            </a:endParaRP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Илегален пристап</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2)</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Илегално следење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3)</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Манипулација со податоци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4)</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ru-RU" sz="1200" kern="1200" dirty="0">
                <a:solidFill>
                  <a:schemeClr val="tx1"/>
                </a:solidFill>
                <a:latin typeface="+mn-lt"/>
                <a:ea typeface="MS PGothic" pitchFamily="34" charset="-128"/>
                <a:cs typeface="ＭＳ Ｐゴシック" charset="0"/>
              </a:rPr>
              <a:t>Попречување на работата на системи</a:t>
            </a:r>
            <a:r>
              <a:rPr lang="mk-MK" sz="1200" kern="1200" dirty="0">
                <a:solidFill>
                  <a:schemeClr val="tx1"/>
                </a:solidFill>
                <a:latin typeface="+mn-lt"/>
                <a:ea typeface="MS PGothic" pitchFamily="34" charset="-128"/>
                <a:cs typeface="ＭＳ Ｐゴシック" charset="0"/>
              </a:rPr>
              <a:t>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5)</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Злоупотреба на уреди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6)</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Фалсификување поврзано со компјутер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7)</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Измама поврзана</a:t>
            </a:r>
            <a:r>
              <a:rPr lang="mk-MK" sz="1200" kern="1200" baseline="0" dirty="0">
                <a:solidFill>
                  <a:schemeClr val="tx1"/>
                </a:solidFill>
                <a:latin typeface="+mn-lt"/>
                <a:ea typeface="MS PGothic" pitchFamily="34" charset="-128"/>
                <a:cs typeface="ＭＳ Ｐゴシック" charset="0"/>
              </a:rPr>
              <a:t> со компјутери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8)</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Детска порнографија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9)</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Повреда на авторско право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10)</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Обид</a:t>
            </a:r>
            <a:r>
              <a:rPr lang="en-GB" sz="1200" kern="1200" dirty="0">
                <a:solidFill>
                  <a:schemeClr val="tx1"/>
                </a:solidFill>
                <a:latin typeface="+mn-lt"/>
                <a:ea typeface="MS PGothic" pitchFamily="34" charset="-128"/>
                <a:cs typeface="ＭＳ Ｐゴシック" charset="0"/>
              </a:rPr>
              <a:t>, </a:t>
            </a:r>
            <a:r>
              <a:rPr lang="mk-MK" sz="1200" kern="1200" dirty="0">
                <a:solidFill>
                  <a:schemeClr val="tx1"/>
                </a:solidFill>
                <a:latin typeface="+mn-lt"/>
                <a:ea typeface="MS PGothic" pitchFamily="34" charset="-128"/>
                <a:cs typeface="ＭＳ Ｐゴシック" charset="0"/>
              </a:rPr>
              <a:t>помагање во извршување кривично</a:t>
            </a:r>
            <a:r>
              <a:rPr lang="mk-MK" sz="1200" kern="1200" baseline="0" dirty="0">
                <a:solidFill>
                  <a:schemeClr val="tx1"/>
                </a:solidFill>
                <a:latin typeface="+mn-lt"/>
                <a:ea typeface="MS PGothic" pitchFamily="34" charset="-128"/>
                <a:cs typeface="ＭＳ Ｐゴシック" charset="0"/>
              </a:rPr>
              <a:t> дело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11)</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Корпоративна одговорност</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12)</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endParaRPr lang="en-GB" sz="1200" kern="1200" dirty="0">
              <a:solidFill>
                <a:schemeClr val="tx1"/>
              </a:solidFill>
              <a:latin typeface="+mn-lt"/>
              <a:ea typeface="MS PGothic" pitchFamily="34" charset="-128"/>
              <a:cs typeface="ＭＳ Ｐゴシック" charset="0"/>
            </a:endParaRPr>
          </a:p>
        </p:txBody>
      </p:sp>
      <p:sp>
        <p:nvSpPr>
          <p:cNvPr id="2150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fld id="{AF832C6B-BDA8-DE4D-980B-63A4BC844782}" type="slidenum">
              <a:rPr lang="fr-FR" sz="1200"/>
              <a:pPr/>
              <a:t>12</a:t>
            </a:fld>
            <a:endParaRPr lang="fr-FR" sz="1200"/>
          </a:p>
        </p:txBody>
      </p:sp>
    </p:spTree>
    <p:extLst>
      <p:ext uri="{BB962C8B-B14F-4D97-AF65-F5344CB8AC3E}">
        <p14:creationId xmlns:p14="http://schemas.microsoft.com/office/powerpoint/2010/main" val="9499301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6/29/2021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6/29/2021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6/29/2021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6/29/2021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6/29/2021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6/29/2021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6/29/2021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6/29/2021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6/29/2021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6/29/2021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6/29/2021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6/29/2021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jpe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jpe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media/image13.jpeg"/></Relationships>
</file>

<file path=ppt/slides/_rels/slide27.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8.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1" i="0" u="none" strike="noStrike" cap="none" normalizeH="0" baseline="0" dirty="0">
                <a:ln>
                  <a:noFill/>
                </a:ln>
                <a:solidFill>
                  <a:srgbClr val="2F618F"/>
                </a:solidFill>
                <a:effectLst/>
                <a:latin typeface="Arial Narrow" panose="020B0606020202030204" pitchFamily="34" charset="0"/>
                <a:ea typeface="Calibri" pitchFamily="34" charset="0"/>
                <a:cs typeface="Times New Roman" pitchFamily="18" charset="0"/>
              </a:rPr>
              <a:t>www.coe.int/cybercrime</a:t>
            </a:r>
            <a:endParaRPr kumimoji="0" lang="en-GB"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727299"/>
            <a:ext cx="8750206" cy="4431983"/>
          </a:xfrm>
          <a:prstGeom prst="rect">
            <a:avLst/>
          </a:prstGeom>
          <a:ln>
            <a:noFill/>
          </a:ln>
        </p:spPr>
        <p:txBody>
          <a:bodyPr wrap="square">
            <a:spAutoFit/>
          </a:bodyPr>
          <a:lstStyle/>
          <a:p>
            <a:pPr algn="ctr"/>
            <a:r>
              <a:rPr lang="mk-MK" sz="3600" b="1" i="1" dirty="0">
                <a:solidFill>
                  <a:schemeClr val="tx2"/>
                </a:solidFill>
              </a:rPr>
              <a:t>Специјализиран судски курс за меѓународна соработка</a:t>
            </a:r>
            <a:endParaRPr lang="fr-FR" b="1" dirty="0"/>
          </a:p>
          <a:p>
            <a:pPr algn="ctr"/>
            <a:endParaRPr lang="fr-FR" b="1" dirty="0"/>
          </a:p>
          <a:p>
            <a:pPr marL="0" indent="0" algn="ctr">
              <a:buFont typeface="Arial" charset="0"/>
              <a:buNone/>
              <a:defRPr/>
            </a:pPr>
            <a:r>
              <a:rPr lang="fr-FR" b="1" dirty="0"/>
              <a:t> </a:t>
            </a:r>
            <a:r>
              <a:rPr lang="mk-MK" sz="3200" b="1" dirty="0">
                <a:solidFill>
                  <a:schemeClr val="tx2"/>
                </a:solidFill>
              </a:rPr>
              <a:t>Сесија</a:t>
            </a:r>
            <a:r>
              <a:rPr lang="en-GB" sz="3200" b="1" dirty="0">
                <a:solidFill>
                  <a:schemeClr val="tx2"/>
                </a:solidFill>
              </a:rPr>
              <a:t> 1.3</a:t>
            </a:r>
          </a:p>
          <a:p>
            <a:pPr marL="0" indent="0" algn="ctr">
              <a:buFont typeface="Arial" charset="0"/>
              <a:buNone/>
              <a:defRPr/>
            </a:pPr>
            <a:r>
              <a:rPr lang="mk-MK" sz="3200" b="1" dirty="0">
                <a:solidFill>
                  <a:schemeClr val="tx2"/>
                </a:solidFill>
              </a:rPr>
              <a:t>Преглед на правната основа на меѓународната соработка во врска со сајбер-криминал и електронски докази</a:t>
            </a:r>
          </a:p>
          <a:p>
            <a:pPr marL="0" indent="0" algn="ctr">
              <a:buFont typeface="Arial" charset="0"/>
              <a:buNone/>
              <a:defRPr/>
            </a:pPr>
            <a:endParaRPr lang="mk-MK" sz="2800" b="1" dirty="0">
              <a:solidFill>
                <a:schemeClr val="tx2"/>
              </a:solidFill>
            </a:endParaRPr>
          </a:p>
          <a:p>
            <a:pPr marL="0" indent="0" algn="ctr">
              <a:buFont typeface="Arial" charset="0"/>
              <a:buNone/>
              <a:defRPr/>
            </a:pPr>
            <a:r>
              <a:rPr lang="mk-MK" sz="2800" b="1" dirty="0">
                <a:solidFill>
                  <a:schemeClr val="tx2"/>
                </a:solidFill>
              </a:rPr>
              <a:t>- онлајн верзија -</a:t>
            </a:r>
            <a:endParaRPr lang="en-GB" sz="2400" b="1" dirty="0">
              <a:solidFill>
                <a:schemeClr val="tx2"/>
              </a:solidFill>
            </a:endParaRP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altLang="sr-Latn-RS" sz="3200" b="1" dirty="0"/>
              <a:t>Конвенцијата од Будимпешта за</a:t>
            </a:r>
          </a:p>
          <a:p>
            <a:pPr algn="r"/>
            <a:r>
              <a:rPr lang="mk-MK" altLang="sr-Latn-RS" sz="3200" b="1" dirty="0" err="1"/>
              <a:t>сајбер</a:t>
            </a:r>
            <a:r>
              <a:rPr lang="mk-MK" altLang="sr-Latn-RS" sz="3200" b="1" dirty="0"/>
              <a:t>-криминал н</a:t>
            </a:r>
            <a:r>
              <a:rPr lang="mk-MK" sz="3200" b="1" dirty="0"/>
              <a:t>а Советот на Европа</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1072937"/>
            <a:ext cx="4572000" cy="4862870"/>
          </a:xfrm>
          <a:prstGeom prst="rect">
            <a:avLst/>
          </a:prstGeom>
        </p:spPr>
        <p:txBody>
          <a:bodyPr>
            <a:spAutoFit/>
          </a:bodyPr>
          <a:lstStyle/>
          <a:p>
            <a:pPr marL="342900" indent="-342900">
              <a:buFont typeface="Wingdings" pitchFamily="2" charset="2"/>
              <a:buChar char="ü"/>
              <a:defRPr/>
            </a:pPr>
            <a:r>
              <a:rPr lang="mk-MK" b="1" dirty="0"/>
              <a:t>Отворена за потпис на 23 ноември 2001 г. во Будимпешта</a:t>
            </a:r>
            <a:endParaRPr lang="en-GB" b="1" dirty="0"/>
          </a:p>
          <a:p>
            <a:pPr marL="342900" indent="-342900">
              <a:buFont typeface="Wingdings" pitchFamily="2" charset="2"/>
              <a:buChar char="ü"/>
              <a:defRPr/>
            </a:pPr>
            <a:r>
              <a:rPr lang="mk-MK" b="1" dirty="0"/>
              <a:t>Проследена од Конвенцијата на комитетот за </a:t>
            </a:r>
            <a:r>
              <a:rPr lang="mk-MK" b="1" dirty="0" err="1"/>
              <a:t>сајбер</a:t>
            </a:r>
            <a:r>
              <a:rPr lang="mk-MK" b="1" dirty="0"/>
              <a:t>-криминал</a:t>
            </a:r>
            <a:r>
              <a:rPr lang="en-GB" b="1" dirty="0"/>
              <a:t> (T-CY) </a:t>
            </a:r>
          </a:p>
          <a:p>
            <a:pPr marL="342900" indent="-342900">
              <a:buFont typeface="Wingdings" pitchFamily="2" charset="2"/>
              <a:buChar char="ü"/>
              <a:defRPr/>
            </a:pPr>
            <a:r>
              <a:rPr lang="mk-MK" b="1" dirty="0"/>
              <a:t>Отворена за пристапување од која било земја</a:t>
            </a:r>
            <a:endParaRPr lang="en-GB" b="1" dirty="0"/>
          </a:p>
          <a:p>
            <a:pPr>
              <a:defRPr/>
            </a:pPr>
            <a:endParaRPr lang="en-GB" b="1" dirty="0"/>
          </a:p>
          <a:p>
            <a:pPr marL="457200" indent="-457200">
              <a:buFont typeface="Wingdings" pitchFamily="2" charset="2"/>
              <a:buChar char="ü"/>
              <a:defRPr/>
            </a:pPr>
            <a:r>
              <a:rPr lang="mk-MK" b="1" dirty="0"/>
              <a:t>Од октомври </a:t>
            </a:r>
            <a:r>
              <a:rPr lang="hr-HR" b="1" dirty="0"/>
              <a:t>2020</a:t>
            </a:r>
            <a:r>
              <a:rPr lang="mk-MK" b="1" dirty="0"/>
              <a:t> г.</a:t>
            </a:r>
            <a:r>
              <a:rPr lang="en-GB" b="1" dirty="0"/>
              <a:t>:</a:t>
            </a:r>
          </a:p>
          <a:p>
            <a:pPr marL="342900" indent="-342900">
              <a:buFont typeface="Arial" pitchFamily="34" charset="0"/>
              <a:buChar char="•"/>
              <a:defRPr/>
            </a:pPr>
            <a:r>
              <a:rPr lang="mk-MK" b="1" dirty="0"/>
              <a:t>65 странки </a:t>
            </a:r>
            <a:r>
              <a:rPr lang="mk-MK" dirty="0"/>
              <a:t>(44 земји-членки на Советот на Европа, покрај Аргентина, Австралија, Зелен ‘Рт, Канада, Чиле, Колумбија, Костарика, Доминиканска Република, Гана, Израел, Јапонија, Маврициус, Мароко, Панама, Парагвај, Перу, Филипини, Сенегал, Шри Ланка, Тонга и САД)</a:t>
            </a:r>
            <a:endParaRPr lang="en-GB" sz="2000" dirty="0"/>
          </a:p>
        </p:txBody>
      </p:sp>
      <p:sp>
        <p:nvSpPr>
          <p:cNvPr id="5" name="Rectangle 4">
            <a:extLst>
              <a:ext uri="{FF2B5EF4-FFF2-40B4-BE49-F238E27FC236}">
                <a16:creationId xmlns:a16="http://schemas.microsoft.com/office/drawing/2014/main" id="{CBF6D94C-E963-2548-B312-315B2A8ACCD5}"/>
              </a:ext>
            </a:extLst>
          </p:cNvPr>
          <p:cNvSpPr/>
          <p:nvPr/>
        </p:nvSpPr>
        <p:spPr>
          <a:xfrm>
            <a:off x="4572000" y="1085294"/>
            <a:ext cx="4572000" cy="5078313"/>
          </a:xfrm>
          <a:prstGeom prst="rect">
            <a:avLst/>
          </a:prstGeom>
        </p:spPr>
        <p:txBody>
          <a:bodyPr>
            <a:spAutoFit/>
          </a:bodyPr>
          <a:lstStyle/>
          <a:p>
            <a:pPr marL="342900" indent="-342900">
              <a:buFont typeface="Arial" pitchFamily="34" charset="0"/>
              <a:buChar char="•"/>
              <a:defRPr/>
            </a:pPr>
            <a:r>
              <a:rPr lang="mk-MK" b="1" dirty="0"/>
              <a:t>Вкупен број на потписи кои не се проследени со ратификации</a:t>
            </a:r>
            <a:r>
              <a:rPr lang="en-US" b="1" dirty="0"/>
              <a:t>: 3 </a:t>
            </a:r>
          </a:p>
          <a:p>
            <a:pPr marL="342900" indent="-342900">
              <a:buFont typeface="Arial" pitchFamily="34" charset="0"/>
              <a:buChar char="•"/>
              <a:defRPr/>
            </a:pPr>
            <a:r>
              <a:rPr lang="en-US" dirty="0"/>
              <a:t>(</a:t>
            </a:r>
            <a:r>
              <a:rPr lang="mk-MK" dirty="0"/>
              <a:t>Ирска, Шведска, Јужна Африка</a:t>
            </a:r>
            <a:r>
              <a:rPr lang="en-US" dirty="0"/>
              <a:t>)</a:t>
            </a:r>
          </a:p>
          <a:p>
            <a:pPr marL="342900" indent="-342900">
              <a:buFont typeface="Arial" pitchFamily="34" charset="0"/>
              <a:buChar char="•"/>
              <a:defRPr/>
            </a:pPr>
            <a:endParaRPr lang="en-US" dirty="0"/>
          </a:p>
          <a:p>
            <a:pPr marL="342900" indent="-342900">
              <a:buFont typeface="Arial" pitchFamily="34" charset="0"/>
              <a:buChar char="•"/>
              <a:defRPr/>
            </a:pPr>
            <a:r>
              <a:rPr lang="mk-MK" b="1" dirty="0"/>
              <a:t>Вкупен број на покани за потпишување и ратификување</a:t>
            </a:r>
            <a:r>
              <a:rPr lang="en-US" dirty="0"/>
              <a:t>: </a:t>
            </a:r>
            <a:r>
              <a:rPr lang="en-US" b="1" dirty="0"/>
              <a:t>9</a:t>
            </a:r>
            <a:r>
              <a:rPr lang="en-US" dirty="0"/>
              <a:t> </a:t>
            </a:r>
          </a:p>
          <a:p>
            <a:pPr marL="342900" indent="-342900">
              <a:buFont typeface="Arial" pitchFamily="34" charset="0"/>
              <a:buChar char="•"/>
              <a:defRPr/>
            </a:pPr>
            <a:r>
              <a:rPr lang="en-US" dirty="0"/>
              <a:t>(</a:t>
            </a:r>
            <a:r>
              <a:rPr lang="mk-MK" dirty="0"/>
              <a:t>Бенин, Бразил, Буркина Фасо, Гватемала, Мексико, Нов Зеланд, Нигер, Нигерија, Тунис</a:t>
            </a:r>
            <a:r>
              <a:rPr lang="en-US" dirty="0"/>
              <a:t>)</a:t>
            </a:r>
          </a:p>
          <a:p>
            <a:pPr marL="342900" indent="-342900">
              <a:buFont typeface="Arial" pitchFamily="34" charset="0"/>
              <a:buChar char="•"/>
              <a:defRPr/>
            </a:pPr>
            <a:endParaRPr lang="en-US" dirty="0"/>
          </a:p>
          <a:p>
            <a:pPr marL="342900" indent="-342900">
              <a:buFont typeface="Arial" pitchFamily="34" charset="0"/>
              <a:buChar char="•"/>
              <a:defRPr/>
            </a:pPr>
            <a:r>
              <a:rPr lang="mk-MK" b="1" dirty="0"/>
              <a:t>Вкупен број на ратификации, потписи и покани во октомври 2020 г.</a:t>
            </a:r>
            <a:r>
              <a:rPr lang="en-US" b="1" dirty="0"/>
              <a:t>: 7</a:t>
            </a:r>
            <a:r>
              <a:rPr lang="sr-Latn-RS" b="1" dirty="0"/>
              <a:t>7</a:t>
            </a:r>
            <a:endParaRPr lang="en-US" b="1" dirty="0"/>
          </a:p>
          <a:p>
            <a:pPr>
              <a:defRPr/>
            </a:pPr>
            <a:r>
              <a:rPr lang="en-US" b="1" dirty="0"/>
              <a:t> </a:t>
            </a:r>
          </a:p>
          <a:p>
            <a:pPr marL="342900" indent="-342900">
              <a:buFont typeface="Arial" panose="020B0604020202020204" pitchFamily="34" charset="0"/>
              <a:buChar char="•"/>
              <a:defRPr/>
            </a:pPr>
            <a:r>
              <a:rPr lang="mk-MK" b="1" dirty="0"/>
              <a:t>Многу повеќе ја имаат користено Конвенцијата од Будимпешта како упатство за домашно законодавство</a:t>
            </a:r>
            <a:endParaRPr lang="en-US" b="1" dirty="0"/>
          </a:p>
        </p:txBody>
      </p:sp>
    </p:spTree>
    <p:extLst>
      <p:ext uri="{BB962C8B-B14F-4D97-AF65-F5344CB8AC3E}">
        <p14:creationId xmlns:p14="http://schemas.microsoft.com/office/powerpoint/2010/main" val="7096573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Slide Number Placeholder 1">
            <a:extLst>
              <a:ext uri="{FF2B5EF4-FFF2-40B4-BE49-F238E27FC236}">
                <a16:creationId xmlns:a16="http://schemas.microsoft.com/office/drawing/2014/main" id="{CE969E5C-82EA-4D3D-8929-DA97BF12983C}"/>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dirty="0"/>
          </a:p>
        </p:txBody>
      </p:sp>
      <p:sp>
        <p:nvSpPr>
          <p:cNvPr id="144" name="TextBox 143">
            <a:extLst>
              <a:ext uri="{FF2B5EF4-FFF2-40B4-BE49-F238E27FC236}">
                <a16:creationId xmlns:a16="http://schemas.microsoft.com/office/drawing/2014/main" id="{75E153E7-57D2-4E89-A28B-0FE40CC377C8}"/>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146" name="Slide Number Placeholder 4">
            <a:extLst>
              <a:ext uri="{FF2B5EF4-FFF2-40B4-BE49-F238E27FC236}">
                <a16:creationId xmlns:a16="http://schemas.microsoft.com/office/drawing/2014/main" id="{5292D615-D9F4-4A75-91F0-DD6504B11964}"/>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dirty="0">
              <a:solidFill>
                <a:schemeClr val="tx1"/>
              </a:solidFill>
            </a:endParaRPr>
          </a:p>
        </p:txBody>
      </p:sp>
      <p:sp>
        <p:nvSpPr>
          <p:cNvPr id="147" name="Rectangle 146">
            <a:extLst>
              <a:ext uri="{FF2B5EF4-FFF2-40B4-BE49-F238E27FC236}">
                <a16:creationId xmlns:a16="http://schemas.microsoft.com/office/drawing/2014/main" id="{C8700ABF-74F0-4854-B5AE-91F99D55C299}"/>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8" name="Rectangle 4">
            <a:extLst>
              <a:ext uri="{FF2B5EF4-FFF2-40B4-BE49-F238E27FC236}">
                <a16:creationId xmlns:a16="http://schemas.microsoft.com/office/drawing/2014/main" id="{26E2B977-3E39-4EB8-A757-980081B3190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49" name="Rectangle 148">
            <a:extLst>
              <a:ext uri="{FF2B5EF4-FFF2-40B4-BE49-F238E27FC236}">
                <a16:creationId xmlns:a16="http://schemas.microsoft.com/office/drawing/2014/main" id="{95C3929D-C5B5-49F9-AC3F-CF6DA2F8E7C1}"/>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altLang="sr-Latn-RS" sz="3200" b="1" dirty="0"/>
              <a:t>Конвенцијата од Будимпешта за</a:t>
            </a:r>
          </a:p>
          <a:p>
            <a:pPr algn="r"/>
            <a:r>
              <a:rPr lang="mk-MK" altLang="sr-Latn-RS" sz="3200" b="1" dirty="0" err="1"/>
              <a:t>сајбер</a:t>
            </a:r>
            <a:r>
              <a:rPr lang="mk-MK" altLang="sr-Latn-RS" sz="3200" b="1" dirty="0"/>
              <a:t>-криминал н</a:t>
            </a:r>
            <a:r>
              <a:rPr lang="mk-MK" sz="3200" b="1" dirty="0"/>
              <a:t>а Советот на Европа</a:t>
            </a:r>
            <a:endParaRPr lang="en-GB" sz="3200" dirty="0"/>
          </a:p>
        </p:txBody>
      </p:sp>
      <p:pic>
        <p:nvPicPr>
          <p:cNvPr id="150" name="Picture 4">
            <a:extLst>
              <a:ext uri="{FF2B5EF4-FFF2-40B4-BE49-F238E27FC236}">
                <a16:creationId xmlns:a16="http://schemas.microsoft.com/office/drawing/2014/main" id="{CEF47A2B-D7FC-475D-9770-EC130536173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1" name="TextBox 150">
            <a:extLst>
              <a:ext uri="{FF2B5EF4-FFF2-40B4-BE49-F238E27FC236}">
                <a16:creationId xmlns:a16="http://schemas.microsoft.com/office/drawing/2014/main" id="{FA7A46AB-3391-4475-9D5F-04240CF80C68}"/>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52" name="TextBox 143">
            <a:extLst>
              <a:ext uri="{FF2B5EF4-FFF2-40B4-BE49-F238E27FC236}">
                <a16:creationId xmlns:a16="http://schemas.microsoft.com/office/drawing/2014/main" id="{8924E649-95E3-442F-83CA-C58BD9265267}"/>
              </a:ext>
            </a:extLst>
          </p:cNvPr>
          <p:cNvSpPr txBox="1">
            <a:spLocks noChangeArrowheads="1"/>
          </p:cNvSpPr>
          <p:nvPr/>
        </p:nvSpPr>
        <p:spPr bwMode="auto">
          <a:xfrm>
            <a:off x="288131" y="3622221"/>
            <a:ext cx="219551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n-GB" sz="4800" b="1" dirty="0">
                <a:latin typeface="Verdana" charset="0"/>
                <a:cs typeface="Verdana" charset="0"/>
              </a:rPr>
              <a:t>130</a:t>
            </a:r>
            <a:r>
              <a:rPr lang="en-GB" sz="4000" b="1" dirty="0">
                <a:latin typeface="Verdana" charset="0"/>
                <a:cs typeface="Verdana" charset="0"/>
              </a:rPr>
              <a:t>+</a:t>
            </a:r>
          </a:p>
        </p:txBody>
      </p:sp>
      <p:grpSp>
        <p:nvGrpSpPr>
          <p:cNvPr id="153" name="Group 152">
            <a:extLst>
              <a:ext uri="{FF2B5EF4-FFF2-40B4-BE49-F238E27FC236}">
                <a16:creationId xmlns:a16="http://schemas.microsoft.com/office/drawing/2014/main" id="{3C6D1116-DD8A-440A-8F9A-09E08F7313B9}"/>
              </a:ext>
            </a:extLst>
          </p:cNvPr>
          <p:cNvGrpSpPr>
            <a:grpSpLocks/>
          </p:cNvGrpSpPr>
          <p:nvPr/>
        </p:nvGrpSpPr>
        <p:grpSpPr bwMode="auto">
          <a:xfrm>
            <a:off x="359569" y="1180646"/>
            <a:ext cx="8424862" cy="3757613"/>
            <a:chOff x="-30650" y="0"/>
            <a:chExt cx="9372924" cy="4653136"/>
          </a:xfrm>
        </p:grpSpPr>
        <p:pic>
          <p:nvPicPr>
            <p:cNvPr id="154" name="Picture 153">
              <a:extLst>
                <a:ext uri="{FF2B5EF4-FFF2-40B4-BE49-F238E27FC236}">
                  <a16:creationId xmlns:a16="http://schemas.microsoft.com/office/drawing/2014/main" id="{415785B4-F620-43B8-B88A-F85CF2ED1AF4}"/>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0650" y="0"/>
              <a:ext cx="9372924" cy="4653136"/>
            </a:xfrm>
            <a:prstGeom prst="rect">
              <a:avLst/>
            </a:prstGeom>
            <a:solidFill>
              <a:srgbClr val="FFFFFF"/>
            </a:solidFill>
            <a:ln w="3175">
              <a:solidFill>
                <a:schemeClr val="tx1"/>
              </a:solidFill>
              <a:miter lim="800000"/>
              <a:headEnd/>
              <a:tailEnd/>
            </a:ln>
          </p:spPr>
        </p:pic>
        <p:sp>
          <p:nvSpPr>
            <p:cNvPr id="285" name="Oval 284">
              <a:extLst>
                <a:ext uri="{FF2B5EF4-FFF2-40B4-BE49-F238E27FC236}">
                  <a16:creationId xmlns:a16="http://schemas.microsoft.com/office/drawing/2014/main" id="{77925D23-D596-4830-8EEF-78C0496F222D}"/>
                </a:ext>
              </a:extLst>
            </p:cNvPr>
            <p:cNvSpPr/>
            <p:nvPr/>
          </p:nvSpPr>
          <p:spPr>
            <a:xfrm>
              <a:off x="3741833" y="126206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6" name="Oval 285">
              <a:extLst>
                <a:ext uri="{FF2B5EF4-FFF2-40B4-BE49-F238E27FC236}">
                  <a16:creationId xmlns:a16="http://schemas.microsoft.com/office/drawing/2014/main" id="{27B4CF88-4594-4720-9193-E39E9A628211}"/>
                </a:ext>
              </a:extLst>
            </p:cNvPr>
            <p:cNvSpPr/>
            <p:nvPr/>
          </p:nvSpPr>
          <p:spPr>
            <a:xfrm>
              <a:off x="3563452" y="1299419"/>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7" name="Oval 286">
              <a:extLst>
                <a:ext uri="{FF2B5EF4-FFF2-40B4-BE49-F238E27FC236}">
                  <a16:creationId xmlns:a16="http://schemas.microsoft.com/office/drawing/2014/main" id="{1210C7AF-7DA3-49C0-ACCC-2C9628934E67}"/>
                </a:ext>
              </a:extLst>
            </p:cNvPr>
            <p:cNvSpPr/>
            <p:nvPr/>
          </p:nvSpPr>
          <p:spPr>
            <a:xfrm>
              <a:off x="386016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8" name="Oval 287">
              <a:extLst>
                <a:ext uri="{FF2B5EF4-FFF2-40B4-BE49-F238E27FC236}">
                  <a16:creationId xmlns:a16="http://schemas.microsoft.com/office/drawing/2014/main" id="{A9D43B90-345E-4117-B3B8-9FA656B35534}"/>
                </a:ext>
              </a:extLst>
            </p:cNvPr>
            <p:cNvSpPr/>
            <p:nvPr/>
          </p:nvSpPr>
          <p:spPr>
            <a:xfrm>
              <a:off x="4087997" y="1171639"/>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9" name="Oval 288">
              <a:extLst>
                <a:ext uri="{FF2B5EF4-FFF2-40B4-BE49-F238E27FC236}">
                  <a16:creationId xmlns:a16="http://schemas.microsoft.com/office/drawing/2014/main" id="{6FFA30A7-11BA-4872-BAFE-D75CCD1F11EA}"/>
                </a:ext>
              </a:extLst>
            </p:cNvPr>
            <p:cNvSpPr/>
            <p:nvPr/>
          </p:nvSpPr>
          <p:spPr>
            <a:xfrm>
              <a:off x="3743599" y="837446"/>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0" name="Oval 289">
              <a:extLst>
                <a:ext uri="{FF2B5EF4-FFF2-40B4-BE49-F238E27FC236}">
                  <a16:creationId xmlns:a16="http://schemas.microsoft.com/office/drawing/2014/main" id="{F6FBE6A4-1363-46F0-849C-42968F662A0C}"/>
                </a:ext>
              </a:extLst>
            </p:cNvPr>
            <p:cNvSpPr/>
            <p:nvPr/>
          </p:nvSpPr>
          <p:spPr>
            <a:xfrm>
              <a:off x="3420395" y="54846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1" name="Oval 290">
              <a:extLst>
                <a:ext uri="{FF2B5EF4-FFF2-40B4-BE49-F238E27FC236}">
                  <a16:creationId xmlns:a16="http://schemas.microsoft.com/office/drawing/2014/main" id="{F2B51B40-742E-4630-BD28-954CFE20505D}"/>
                </a:ext>
              </a:extLst>
            </p:cNvPr>
            <p:cNvSpPr/>
            <p:nvPr/>
          </p:nvSpPr>
          <p:spPr>
            <a:xfrm>
              <a:off x="3923745" y="908217"/>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2" name="Oval 291">
              <a:extLst>
                <a:ext uri="{FF2B5EF4-FFF2-40B4-BE49-F238E27FC236}">
                  <a16:creationId xmlns:a16="http://schemas.microsoft.com/office/drawing/2014/main" id="{8242A950-A306-4FE5-B8D6-E682E099FBA2}"/>
                </a:ext>
              </a:extLst>
            </p:cNvPr>
            <p:cNvSpPr/>
            <p:nvPr/>
          </p:nvSpPr>
          <p:spPr>
            <a:xfrm>
              <a:off x="3895487" y="94556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3" name="Oval 292">
              <a:extLst>
                <a:ext uri="{FF2B5EF4-FFF2-40B4-BE49-F238E27FC236}">
                  <a16:creationId xmlns:a16="http://schemas.microsoft.com/office/drawing/2014/main" id="{85DE0FD9-611F-418C-9D89-68155C6EBCED}"/>
                </a:ext>
              </a:extLst>
            </p:cNvPr>
            <p:cNvSpPr/>
            <p:nvPr/>
          </p:nvSpPr>
          <p:spPr>
            <a:xfrm>
              <a:off x="4042077" y="9082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4" name="Oval 293">
              <a:extLst>
                <a:ext uri="{FF2B5EF4-FFF2-40B4-BE49-F238E27FC236}">
                  <a16:creationId xmlns:a16="http://schemas.microsoft.com/office/drawing/2014/main" id="{B444F594-EBCF-4AF9-8991-EB9F9E0CCBA1}"/>
                </a:ext>
              </a:extLst>
            </p:cNvPr>
            <p:cNvSpPr/>
            <p:nvPr/>
          </p:nvSpPr>
          <p:spPr>
            <a:xfrm>
              <a:off x="3996158" y="1057620"/>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5" name="Oval 294">
              <a:extLst>
                <a:ext uri="{FF2B5EF4-FFF2-40B4-BE49-F238E27FC236}">
                  <a16:creationId xmlns:a16="http://schemas.microsoft.com/office/drawing/2014/main" id="{CB0EFBB4-5EF5-4F2C-8507-D27CAB758462}"/>
                </a:ext>
              </a:extLst>
            </p:cNvPr>
            <p:cNvSpPr/>
            <p:nvPr/>
          </p:nvSpPr>
          <p:spPr>
            <a:xfrm>
              <a:off x="4619606" y="101633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6" name="Oval 295">
              <a:extLst>
                <a:ext uri="{FF2B5EF4-FFF2-40B4-BE49-F238E27FC236}">
                  <a16:creationId xmlns:a16="http://schemas.microsoft.com/office/drawing/2014/main" id="{A74B40BF-2335-4AF0-A535-100024720AF1}"/>
                </a:ext>
              </a:extLst>
            </p:cNvPr>
            <p:cNvSpPr/>
            <p:nvPr/>
          </p:nvSpPr>
          <p:spPr>
            <a:xfrm>
              <a:off x="5004625" y="1267965"/>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7" name="Oval 296">
              <a:extLst>
                <a:ext uri="{FF2B5EF4-FFF2-40B4-BE49-F238E27FC236}">
                  <a16:creationId xmlns:a16="http://schemas.microsoft.com/office/drawing/2014/main" id="{AC38FE48-43B7-45D6-934E-6A2FC41AC5EC}"/>
                </a:ext>
              </a:extLst>
            </p:cNvPr>
            <p:cNvSpPr/>
            <p:nvPr/>
          </p:nvSpPr>
          <p:spPr>
            <a:xfrm>
              <a:off x="4859801" y="119719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8" name="Oval 297">
              <a:extLst>
                <a:ext uri="{FF2B5EF4-FFF2-40B4-BE49-F238E27FC236}">
                  <a16:creationId xmlns:a16="http://schemas.microsoft.com/office/drawing/2014/main" id="{1F64CEDF-E211-49BD-AAAD-348AC3E9A7C7}"/>
                </a:ext>
              </a:extLst>
            </p:cNvPr>
            <p:cNvSpPr/>
            <p:nvPr/>
          </p:nvSpPr>
          <p:spPr>
            <a:xfrm>
              <a:off x="4932214" y="124437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9" name="Oval 298">
              <a:extLst>
                <a:ext uri="{FF2B5EF4-FFF2-40B4-BE49-F238E27FC236}">
                  <a16:creationId xmlns:a16="http://schemas.microsoft.com/office/drawing/2014/main" id="{EB5794F3-2E98-4B00-9B3A-D9FDBC266395}"/>
                </a:ext>
              </a:extLst>
            </p:cNvPr>
            <p:cNvSpPr/>
            <p:nvPr/>
          </p:nvSpPr>
          <p:spPr>
            <a:xfrm>
              <a:off x="4428862" y="110086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0" name="Oval 299">
              <a:extLst>
                <a:ext uri="{FF2B5EF4-FFF2-40B4-BE49-F238E27FC236}">
                  <a16:creationId xmlns:a16="http://schemas.microsoft.com/office/drawing/2014/main" id="{BE8E1D08-2749-4555-995B-1A8F993C38E5}"/>
                </a:ext>
              </a:extLst>
            </p:cNvPr>
            <p:cNvSpPr/>
            <p:nvPr/>
          </p:nvSpPr>
          <p:spPr>
            <a:xfrm>
              <a:off x="4497742" y="1059587"/>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1" name="Oval 300">
              <a:extLst>
                <a:ext uri="{FF2B5EF4-FFF2-40B4-BE49-F238E27FC236}">
                  <a16:creationId xmlns:a16="http://schemas.microsoft.com/office/drawing/2014/main" id="{1FA1FEC6-BA6F-4D5A-89B5-03D64723FF4C}"/>
                </a:ext>
              </a:extLst>
            </p:cNvPr>
            <p:cNvSpPr/>
            <p:nvPr/>
          </p:nvSpPr>
          <p:spPr>
            <a:xfrm>
              <a:off x="4421798" y="1195229"/>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2" name="Oval 301">
              <a:extLst>
                <a:ext uri="{FF2B5EF4-FFF2-40B4-BE49-F238E27FC236}">
                  <a16:creationId xmlns:a16="http://schemas.microsoft.com/office/drawing/2014/main" id="{498C363D-FDA1-4D11-A3DA-0148B1DFDBCF}"/>
                </a:ext>
              </a:extLst>
            </p:cNvPr>
            <p:cNvSpPr/>
            <p:nvPr/>
          </p:nvSpPr>
          <p:spPr>
            <a:xfrm>
              <a:off x="4349386" y="1224717"/>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3" name="Oval 302">
              <a:extLst>
                <a:ext uri="{FF2B5EF4-FFF2-40B4-BE49-F238E27FC236}">
                  <a16:creationId xmlns:a16="http://schemas.microsoft.com/office/drawing/2014/main" id="{2A76B685-4BAE-4550-ACB1-9CD05A30D466}"/>
                </a:ext>
              </a:extLst>
            </p:cNvPr>
            <p:cNvSpPr/>
            <p:nvPr/>
          </p:nvSpPr>
          <p:spPr>
            <a:xfrm>
              <a:off x="4211627" y="1136254"/>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4" name="Oval 303">
              <a:extLst>
                <a:ext uri="{FF2B5EF4-FFF2-40B4-BE49-F238E27FC236}">
                  <a16:creationId xmlns:a16="http://schemas.microsoft.com/office/drawing/2014/main" id="{00D54C92-9EAB-4DA5-95C7-1AEA81CD598C}"/>
                </a:ext>
              </a:extLst>
            </p:cNvPr>
            <p:cNvSpPr/>
            <p:nvPr/>
          </p:nvSpPr>
          <p:spPr>
            <a:xfrm>
              <a:off x="4148046" y="109300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5" name="Oval 304">
              <a:extLst>
                <a:ext uri="{FF2B5EF4-FFF2-40B4-BE49-F238E27FC236}">
                  <a16:creationId xmlns:a16="http://schemas.microsoft.com/office/drawing/2014/main" id="{6C43D362-0D82-431F-BD04-22AEE6473A9E}"/>
                </a:ext>
              </a:extLst>
            </p:cNvPr>
            <p:cNvSpPr/>
            <p:nvPr/>
          </p:nvSpPr>
          <p:spPr>
            <a:xfrm>
              <a:off x="4314063" y="11441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6" name="Oval 305">
              <a:extLst>
                <a:ext uri="{FF2B5EF4-FFF2-40B4-BE49-F238E27FC236}">
                  <a16:creationId xmlns:a16="http://schemas.microsoft.com/office/drawing/2014/main" id="{17589F2A-1658-41F9-8D4D-400AFE4425E4}"/>
                </a:ext>
              </a:extLst>
            </p:cNvPr>
            <p:cNvSpPr/>
            <p:nvPr/>
          </p:nvSpPr>
          <p:spPr>
            <a:xfrm>
              <a:off x="4125086" y="1051723"/>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7" name="Oval 306">
              <a:extLst>
                <a:ext uri="{FF2B5EF4-FFF2-40B4-BE49-F238E27FC236}">
                  <a16:creationId xmlns:a16="http://schemas.microsoft.com/office/drawing/2014/main" id="{395EB7E4-7454-4466-8D58-CF33EDB2A239}"/>
                </a:ext>
              </a:extLst>
            </p:cNvPr>
            <p:cNvSpPr/>
            <p:nvPr/>
          </p:nvSpPr>
          <p:spPr>
            <a:xfrm>
              <a:off x="4276974" y="99274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8" name="Oval 307">
              <a:extLst>
                <a:ext uri="{FF2B5EF4-FFF2-40B4-BE49-F238E27FC236}">
                  <a16:creationId xmlns:a16="http://schemas.microsoft.com/office/drawing/2014/main" id="{700F2B98-9254-402D-9E46-695F9FC632DB}"/>
                </a:ext>
              </a:extLst>
            </p:cNvPr>
            <p:cNvSpPr/>
            <p:nvPr/>
          </p:nvSpPr>
          <p:spPr>
            <a:xfrm>
              <a:off x="427697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9" name="Oval 308">
              <a:extLst>
                <a:ext uri="{FF2B5EF4-FFF2-40B4-BE49-F238E27FC236}">
                  <a16:creationId xmlns:a16="http://schemas.microsoft.com/office/drawing/2014/main" id="{8C8BCFAA-0542-4EFC-9E5F-C6E303D3F169}"/>
                </a:ext>
              </a:extLst>
            </p:cNvPr>
            <p:cNvSpPr/>
            <p:nvPr/>
          </p:nvSpPr>
          <p:spPr>
            <a:xfrm>
              <a:off x="4268144" y="1189332"/>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0" name="Oval 309">
              <a:extLst>
                <a:ext uri="{FF2B5EF4-FFF2-40B4-BE49-F238E27FC236}">
                  <a16:creationId xmlns:a16="http://schemas.microsoft.com/office/drawing/2014/main" id="{6F992C04-8975-491A-AA3E-79D35F0981FD}"/>
                </a:ext>
              </a:extLst>
            </p:cNvPr>
            <p:cNvSpPr/>
            <p:nvPr/>
          </p:nvSpPr>
          <p:spPr>
            <a:xfrm>
              <a:off x="4308764" y="124437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1" name="Oval 310">
              <a:extLst>
                <a:ext uri="{FF2B5EF4-FFF2-40B4-BE49-F238E27FC236}">
                  <a16:creationId xmlns:a16="http://schemas.microsoft.com/office/drawing/2014/main" id="{25D52023-EEDE-4E08-98CE-09B18CFD884E}"/>
                </a:ext>
              </a:extLst>
            </p:cNvPr>
            <p:cNvSpPr/>
            <p:nvPr/>
          </p:nvSpPr>
          <p:spPr>
            <a:xfrm>
              <a:off x="4020884" y="621204"/>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2" name="Oval 311">
              <a:extLst>
                <a:ext uri="{FF2B5EF4-FFF2-40B4-BE49-F238E27FC236}">
                  <a16:creationId xmlns:a16="http://schemas.microsoft.com/office/drawing/2014/main" id="{EC420DD7-03E1-4E11-AB68-AD3C6EE230CC}"/>
                </a:ext>
              </a:extLst>
            </p:cNvPr>
            <p:cNvSpPr/>
            <p:nvPr/>
          </p:nvSpPr>
          <p:spPr>
            <a:xfrm>
              <a:off x="4386475" y="613341"/>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3" name="Oval 312">
              <a:extLst>
                <a:ext uri="{FF2B5EF4-FFF2-40B4-BE49-F238E27FC236}">
                  <a16:creationId xmlns:a16="http://schemas.microsoft.com/office/drawing/2014/main" id="{2FB32B8E-2E05-46EE-9F85-EDC41B4AB13A}"/>
                </a:ext>
              </a:extLst>
            </p:cNvPr>
            <p:cNvSpPr/>
            <p:nvPr/>
          </p:nvSpPr>
          <p:spPr>
            <a:xfrm>
              <a:off x="4391774" y="6998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4" name="Oval 313">
              <a:extLst>
                <a:ext uri="{FF2B5EF4-FFF2-40B4-BE49-F238E27FC236}">
                  <a16:creationId xmlns:a16="http://schemas.microsoft.com/office/drawing/2014/main" id="{59A690A9-3599-47DF-B828-B44795F19F52}"/>
                </a:ext>
              </a:extLst>
            </p:cNvPr>
            <p:cNvSpPr/>
            <p:nvPr/>
          </p:nvSpPr>
          <p:spPr>
            <a:xfrm>
              <a:off x="4388242" y="76077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5" name="Oval 314">
              <a:extLst>
                <a:ext uri="{FF2B5EF4-FFF2-40B4-BE49-F238E27FC236}">
                  <a16:creationId xmlns:a16="http://schemas.microsoft.com/office/drawing/2014/main" id="{6558B9E2-28B6-4ED1-B934-A0FE7F0A2E80}"/>
                </a:ext>
              </a:extLst>
            </p:cNvPr>
            <p:cNvSpPr/>
            <p:nvPr/>
          </p:nvSpPr>
          <p:spPr>
            <a:xfrm>
              <a:off x="4342322" y="7804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6" name="Oval 315">
              <a:extLst>
                <a:ext uri="{FF2B5EF4-FFF2-40B4-BE49-F238E27FC236}">
                  <a16:creationId xmlns:a16="http://schemas.microsoft.com/office/drawing/2014/main" id="{CCCD3717-7AB5-4A52-A549-736AE3A4C6D1}"/>
                </a:ext>
              </a:extLst>
            </p:cNvPr>
            <p:cNvSpPr/>
            <p:nvPr/>
          </p:nvSpPr>
          <p:spPr>
            <a:xfrm>
              <a:off x="4020884" y="770608"/>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7" name="Oval 316">
              <a:extLst>
                <a:ext uri="{FF2B5EF4-FFF2-40B4-BE49-F238E27FC236}">
                  <a16:creationId xmlns:a16="http://schemas.microsoft.com/office/drawing/2014/main" id="{72F3AFEA-94EE-4D2A-99E2-3A0FAB5959DC}"/>
                </a:ext>
              </a:extLst>
            </p:cNvPr>
            <p:cNvSpPr/>
            <p:nvPr/>
          </p:nvSpPr>
          <p:spPr>
            <a:xfrm>
              <a:off x="4254015" y="872831"/>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8" name="Oval 317">
              <a:extLst>
                <a:ext uri="{FF2B5EF4-FFF2-40B4-BE49-F238E27FC236}">
                  <a16:creationId xmlns:a16="http://schemas.microsoft.com/office/drawing/2014/main" id="{F28D4986-868C-4C40-BA1A-43FC3D9A96B0}"/>
                </a:ext>
              </a:extLst>
            </p:cNvPr>
            <p:cNvSpPr/>
            <p:nvPr/>
          </p:nvSpPr>
          <p:spPr>
            <a:xfrm>
              <a:off x="4163941" y="957363"/>
              <a:ext cx="72412"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9" name="Oval 318">
              <a:extLst>
                <a:ext uri="{FF2B5EF4-FFF2-40B4-BE49-F238E27FC236}">
                  <a16:creationId xmlns:a16="http://schemas.microsoft.com/office/drawing/2014/main" id="{3B738AF6-9A52-49E8-9D37-A0CBD4ED8A65}"/>
                </a:ext>
              </a:extLst>
            </p:cNvPr>
            <p:cNvSpPr/>
            <p:nvPr/>
          </p:nvSpPr>
          <p:spPr>
            <a:xfrm>
              <a:off x="4148046" y="648726"/>
              <a:ext cx="72411" cy="72737"/>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0" name="Oval 319">
              <a:extLst>
                <a:ext uri="{FF2B5EF4-FFF2-40B4-BE49-F238E27FC236}">
                  <a16:creationId xmlns:a16="http://schemas.microsoft.com/office/drawing/2014/main" id="{C1899B9B-BAE3-419B-BA59-68C8CB0155E7}"/>
                </a:ext>
              </a:extLst>
            </p:cNvPr>
            <p:cNvSpPr/>
            <p:nvPr/>
          </p:nvSpPr>
          <p:spPr>
            <a:xfrm>
              <a:off x="3600541" y="87086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1" name="Oval 320">
              <a:extLst>
                <a:ext uri="{FF2B5EF4-FFF2-40B4-BE49-F238E27FC236}">
                  <a16:creationId xmlns:a16="http://schemas.microsoft.com/office/drawing/2014/main" id="{24C985DB-3A36-4C38-94F7-79C1B332DE8A}"/>
                </a:ext>
              </a:extLst>
            </p:cNvPr>
            <p:cNvSpPr/>
            <p:nvPr/>
          </p:nvSpPr>
          <p:spPr>
            <a:xfrm>
              <a:off x="4658461" y="1317111"/>
              <a:ext cx="70646"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2" name="Oval 321">
              <a:extLst>
                <a:ext uri="{FF2B5EF4-FFF2-40B4-BE49-F238E27FC236}">
                  <a16:creationId xmlns:a16="http://schemas.microsoft.com/office/drawing/2014/main" id="{ECC87AE7-4C2A-44FB-A8A3-3CE4E0CD7D70}"/>
                </a:ext>
              </a:extLst>
            </p:cNvPr>
            <p:cNvSpPr/>
            <p:nvPr/>
          </p:nvSpPr>
          <p:spPr>
            <a:xfrm>
              <a:off x="1115577" y="1317111"/>
              <a:ext cx="72412" cy="7077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3" name="Oval 322">
              <a:extLst>
                <a:ext uri="{FF2B5EF4-FFF2-40B4-BE49-F238E27FC236}">
                  <a16:creationId xmlns:a16="http://schemas.microsoft.com/office/drawing/2014/main" id="{CBE1B54A-4A9F-4BAC-A14A-D74DE8BE5066}"/>
                </a:ext>
              </a:extLst>
            </p:cNvPr>
            <p:cNvSpPr/>
            <p:nvPr/>
          </p:nvSpPr>
          <p:spPr>
            <a:xfrm>
              <a:off x="1763752" y="198942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4" name="Oval 323">
              <a:extLst>
                <a:ext uri="{FF2B5EF4-FFF2-40B4-BE49-F238E27FC236}">
                  <a16:creationId xmlns:a16="http://schemas.microsoft.com/office/drawing/2014/main" id="{8ECCB599-CB4B-413F-867F-12FFAB046D31}"/>
                </a:ext>
              </a:extLst>
            </p:cNvPr>
            <p:cNvSpPr/>
            <p:nvPr/>
          </p:nvSpPr>
          <p:spPr>
            <a:xfrm>
              <a:off x="7452500" y="1413437"/>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5" name="Oval 324">
              <a:extLst>
                <a:ext uri="{FF2B5EF4-FFF2-40B4-BE49-F238E27FC236}">
                  <a16:creationId xmlns:a16="http://schemas.microsoft.com/office/drawing/2014/main" id="{5959D785-AB56-4A8C-884E-3740CFF59C71}"/>
                </a:ext>
              </a:extLst>
            </p:cNvPr>
            <p:cNvSpPr/>
            <p:nvPr/>
          </p:nvSpPr>
          <p:spPr>
            <a:xfrm>
              <a:off x="7480759" y="335764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6" name="Oval 325">
              <a:extLst>
                <a:ext uri="{FF2B5EF4-FFF2-40B4-BE49-F238E27FC236}">
                  <a16:creationId xmlns:a16="http://schemas.microsoft.com/office/drawing/2014/main" id="{901E991F-E5C3-49E0-9AF1-48AB3C337A77}"/>
                </a:ext>
              </a:extLst>
            </p:cNvPr>
            <p:cNvSpPr/>
            <p:nvPr/>
          </p:nvSpPr>
          <p:spPr>
            <a:xfrm>
              <a:off x="4428862" y="350115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7" name="Oval 326">
              <a:extLst>
                <a:ext uri="{FF2B5EF4-FFF2-40B4-BE49-F238E27FC236}">
                  <a16:creationId xmlns:a16="http://schemas.microsoft.com/office/drawing/2014/main" id="{974AE864-433A-4404-AB69-BBC7983D11D1}"/>
                </a:ext>
              </a:extLst>
            </p:cNvPr>
            <p:cNvSpPr/>
            <p:nvPr/>
          </p:nvSpPr>
          <p:spPr>
            <a:xfrm>
              <a:off x="1260400" y="796164"/>
              <a:ext cx="70646"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8" name="Oval 327">
              <a:extLst>
                <a:ext uri="{FF2B5EF4-FFF2-40B4-BE49-F238E27FC236}">
                  <a16:creationId xmlns:a16="http://schemas.microsoft.com/office/drawing/2014/main" id="{108E7D24-7B02-4B1F-B136-189B96D20653}"/>
                </a:ext>
              </a:extLst>
            </p:cNvPr>
            <p:cNvSpPr/>
            <p:nvPr/>
          </p:nvSpPr>
          <p:spPr>
            <a:xfrm>
              <a:off x="3932576" y="980953"/>
              <a:ext cx="72411" cy="72735"/>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9" name="Oval 328">
              <a:extLst>
                <a:ext uri="{FF2B5EF4-FFF2-40B4-BE49-F238E27FC236}">
                  <a16:creationId xmlns:a16="http://schemas.microsoft.com/office/drawing/2014/main" id="{B2D53190-C640-42FB-9071-F25599798158}"/>
                </a:ext>
              </a:extLst>
            </p:cNvPr>
            <p:cNvSpPr/>
            <p:nvPr/>
          </p:nvSpPr>
          <p:spPr>
            <a:xfrm>
              <a:off x="4359983" y="1317111"/>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0" name="Oval 329">
              <a:extLst>
                <a:ext uri="{FF2B5EF4-FFF2-40B4-BE49-F238E27FC236}">
                  <a16:creationId xmlns:a16="http://schemas.microsoft.com/office/drawing/2014/main" id="{5D5AC11A-2B5D-49F0-85D7-BE666B33E2BB}"/>
                </a:ext>
              </a:extLst>
            </p:cNvPr>
            <p:cNvSpPr/>
            <p:nvPr/>
          </p:nvSpPr>
          <p:spPr>
            <a:xfrm>
              <a:off x="970753" y="1952076"/>
              <a:ext cx="72412" cy="72735"/>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1" name="Oval 330">
              <a:extLst>
                <a:ext uri="{FF2B5EF4-FFF2-40B4-BE49-F238E27FC236}">
                  <a16:creationId xmlns:a16="http://schemas.microsoft.com/office/drawing/2014/main" id="{C8AB4A9B-F091-4E0B-A486-56AA4BFF5E97}"/>
                </a:ext>
              </a:extLst>
            </p:cNvPr>
            <p:cNvSpPr/>
            <p:nvPr/>
          </p:nvSpPr>
          <p:spPr>
            <a:xfrm>
              <a:off x="1475870" y="2290200"/>
              <a:ext cx="72412"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2" name="Oval 331">
              <a:extLst>
                <a:ext uri="{FF2B5EF4-FFF2-40B4-BE49-F238E27FC236}">
                  <a16:creationId xmlns:a16="http://schemas.microsoft.com/office/drawing/2014/main" id="{AB30A656-4416-4758-8F06-2AD17008A9F4}"/>
                </a:ext>
              </a:extLst>
            </p:cNvPr>
            <p:cNvSpPr/>
            <p:nvPr/>
          </p:nvSpPr>
          <p:spPr>
            <a:xfrm>
              <a:off x="1339878" y="2254815"/>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3" name="Oval 332">
              <a:extLst>
                <a:ext uri="{FF2B5EF4-FFF2-40B4-BE49-F238E27FC236}">
                  <a16:creationId xmlns:a16="http://schemas.microsoft.com/office/drawing/2014/main" id="{41DC3904-238A-40B4-9237-571C683DD5A6}"/>
                </a:ext>
              </a:extLst>
            </p:cNvPr>
            <p:cNvSpPr/>
            <p:nvPr/>
          </p:nvSpPr>
          <p:spPr>
            <a:xfrm>
              <a:off x="2051633" y="3788168"/>
              <a:ext cx="72412"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4" name="Oval 333">
              <a:extLst>
                <a:ext uri="{FF2B5EF4-FFF2-40B4-BE49-F238E27FC236}">
                  <a16:creationId xmlns:a16="http://schemas.microsoft.com/office/drawing/2014/main" id="{D080842B-28FB-42FB-BEF3-EC6064E1C0B5}"/>
                </a:ext>
              </a:extLst>
            </p:cNvPr>
            <p:cNvSpPr/>
            <p:nvPr/>
          </p:nvSpPr>
          <p:spPr>
            <a:xfrm>
              <a:off x="1836163" y="3829450"/>
              <a:ext cx="72412" cy="72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5" name="Oval 334">
              <a:extLst>
                <a:ext uri="{FF2B5EF4-FFF2-40B4-BE49-F238E27FC236}">
                  <a16:creationId xmlns:a16="http://schemas.microsoft.com/office/drawing/2014/main" id="{153692B9-9076-43D2-8227-323965C92569}"/>
                </a:ext>
              </a:extLst>
            </p:cNvPr>
            <p:cNvSpPr/>
            <p:nvPr/>
          </p:nvSpPr>
          <p:spPr>
            <a:xfrm>
              <a:off x="3563452" y="1556943"/>
              <a:ext cx="72412" cy="72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6" name="Oval 335">
              <a:extLst>
                <a:ext uri="{FF2B5EF4-FFF2-40B4-BE49-F238E27FC236}">
                  <a16:creationId xmlns:a16="http://schemas.microsoft.com/office/drawing/2014/main" id="{54209E90-88CA-4BB3-96AE-4FC207679F41}"/>
                </a:ext>
              </a:extLst>
            </p:cNvPr>
            <p:cNvSpPr/>
            <p:nvPr/>
          </p:nvSpPr>
          <p:spPr>
            <a:xfrm>
              <a:off x="3275571" y="2132933"/>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7" name="Oval 336">
              <a:extLst>
                <a:ext uri="{FF2B5EF4-FFF2-40B4-BE49-F238E27FC236}">
                  <a16:creationId xmlns:a16="http://schemas.microsoft.com/office/drawing/2014/main" id="{97C78444-BEFC-4422-BA55-6C1D7C968AAF}"/>
                </a:ext>
              </a:extLst>
            </p:cNvPr>
            <p:cNvSpPr/>
            <p:nvPr/>
          </p:nvSpPr>
          <p:spPr>
            <a:xfrm>
              <a:off x="7164619" y="2097548"/>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8" name="Oval 337">
              <a:extLst>
                <a:ext uri="{FF2B5EF4-FFF2-40B4-BE49-F238E27FC236}">
                  <a16:creationId xmlns:a16="http://schemas.microsoft.com/office/drawing/2014/main" id="{DAC85E00-AFCB-49B5-856E-2FF57AC7D782}"/>
                </a:ext>
              </a:extLst>
            </p:cNvPr>
            <p:cNvSpPr/>
            <p:nvPr/>
          </p:nvSpPr>
          <p:spPr>
            <a:xfrm>
              <a:off x="1982754" y="2058232"/>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9" name="Oval 338">
              <a:extLst>
                <a:ext uri="{FF2B5EF4-FFF2-40B4-BE49-F238E27FC236}">
                  <a16:creationId xmlns:a16="http://schemas.microsoft.com/office/drawing/2014/main" id="{FD718EC8-642A-4256-861D-D56F006E2DB1}"/>
                </a:ext>
              </a:extLst>
            </p:cNvPr>
            <p:cNvSpPr/>
            <p:nvPr/>
          </p:nvSpPr>
          <p:spPr>
            <a:xfrm>
              <a:off x="1912108" y="1987461"/>
              <a:ext cx="70646"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0" name="Oval 339">
              <a:extLst>
                <a:ext uri="{FF2B5EF4-FFF2-40B4-BE49-F238E27FC236}">
                  <a16:creationId xmlns:a16="http://schemas.microsoft.com/office/drawing/2014/main" id="{4943296F-0683-44CD-9826-53088D85D3F0}"/>
                </a:ext>
              </a:extLst>
            </p:cNvPr>
            <p:cNvSpPr/>
            <p:nvPr/>
          </p:nvSpPr>
          <p:spPr>
            <a:xfrm>
              <a:off x="1979222" y="2014983"/>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1" name="Oval 340">
              <a:extLst>
                <a:ext uri="{FF2B5EF4-FFF2-40B4-BE49-F238E27FC236}">
                  <a16:creationId xmlns:a16="http://schemas.microsoft.com/office/drawing/2014/main" id="{2AB8B266-30BB-4776-803F-BC7C8C62DCE7}"/>
                </a:ext>
              </a:extLst>
            </p:cNvPr>
            <p:cNvSpPr/>
            <p:nvPr/>
          </p:nvSpPr>
          <p:spPr>
            <a:xfrm>
              <a:off x="5940681" y="1843955"/>
              <a:ext cx="70646"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2" name="Oval 341">
              <a:extLst>
                <a:ext uri="{FF2B5EF4-FFF2-40B4-BE49-F238E27FC236}">
                  <a16:creationId xmlns:a16="http://schemas.microsoft.com/office/drawing/2014/main" id="{F2B7F067-C074-4027-8D6F-5584DE4F469A}"/>
                </a:ext>
              </a:extLst>
            </p:cNvPr>
            <p:cNvSpPr/>
            <p:nvPr/>
          </p:nvSpPr>
          <p:spPr>
            <a:xfrm>
              <a:off x="1982754" y="2138830"/>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3" name="Oval 342">
              <a:extLst>
                <a:ext uri="{FF2B5EF4-FFF2-40B4-BE49-F238E27FC236}">
                  <a16:creationId xmlns:a16="http://schemas.microsoft.com/office/drawing/2014/main" id="{BCE74A74-8FB0-464B-A6C7-961D469F8DC1}"/>
                </a:ext>
              </a:extLst>
            </p:cNvPr>
            <p:cNvSpPr/>
            <p:nvPr/>
          </p:nvSpPr>
          <p:spPr>
            <a:xfrm>
              <a:off x="1551815" y="202284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4" name="Oval 343">
              <a:extLst>
                <a:ext uri="{FF2B5EF4-FFF2-40B4-BE49-F238E27FC236}">
                  <a16:creationId xmlns:a16="http://schemas.microsoft.com/office/drawing/2014/main" id="{C5B824BF-7C00-4125-976D-0651CFE8B0EE}"/>
                </a:ext>
              </a:extLst>
            </p:cNvPr>
            <p:cNvSpPr/>
            <p:nvPr/>
          </p:nvSpPr>
          <p:spPr>
            <a:xfrm>
              <a:off x="5652800" y="1627713"/>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5" name="Oval 344">
              <a:extLst>
                <a:ext uri="{FF2B5EF4-FFF2-40B4-BE49-F238E27FC236}">
                  <a16:creationId xmlns:a16="http://schemas.microsoft.com/office/drawing/2014/main" id="{378834A3-FE07-44EB-BE0B-98D93F1ACAF1}"/>
                </a:ext>
              </a:extLst>
            </p:cNvPr>
            <p:cNvSpPr/>
            <p:nvPr/>
          </p:nvSpPr>
          <p:spPr>
            <a:xfrm>
              <a:off x="7019796" y="2419946"/>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6" name="Oval 345">
              <a:extLst>
                <a:ext uri="{FF2B5EF4-FFF2-40B4-BE49-F238E27FC236}">
                  <a16:creationId xmlns:a16="http://schemas.microsoft.com/office/drawing/2014/main" id="{418EBE18-0658-49CF-A050-025481F4AEF6}"/>
                </a:ext>
              </a:extLst>
            </p:cNvPr>
            <p:cNvSpPr/>
            <p:nvPr/>
          </p:nvSpPr>
          <p:spPr>
            <a:xfrm>
              <a:off x="2124045" y="3345854"/>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7" name="Oval 346">
              <a:extLst>
                <a:ext uri="{FF2B5EF4-FFF2-40B4-BE49-F238E27FC236}">
                  <a16:creationId xmlns:a16="http://schemas.microsoft.com/office/drawing/2014/main" id="{5DFF1007-D870-4D69-B112-42A97E4CB8EC}"/>
                </a:ext>
              </a:extLst>
            </p:cNvPr>
            <p:cNvSpPr/>
            <p:nvPr/>
          </p:nvSpPr>
          <p:spPr>
            <a:xfrm>
              <a:off x="6731914" y="2708923"/>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8" name="Oval 347">
              <a:extLst>
                <a:ext uri="{FF2B5EF4-FFF2-40B4-BE49-F238E27FC236}">
                  <a16:creationId xmlns:a16="http://schemas.microsoft.com/office/drawing/2014/main" id="{2EF979C9-9F7E-4BE0-AB20-8E8A3039A94A}"/>
                </a:ext>
              </a:extLst>
            </p:cNvPr>
            <p:cNvSpPr/>
            <p:nvPr/>
          </p:nvSpPr>
          <p:spPr>
            <a:xfrm>
              <a:off x="4425330" y="3282947"/>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9" name="Oval 348">
              <a:extLst>
                <a:ext uri="{FF2B5EF4-FFF2-40B4-BE49-F238E27FC236}">
                  <a16:creationId xmlns:a16="http://schemas.microsoft.com/office/drawing/2014/main" id="{3E29011A-ABC8-4273-99D2-B8AD0B891238}"/>
                </a:ext>
              </a:extLst>
            </p:cNvPr>
            <p:cNvSpPr/>
            <p:nvPr/>
          </p:nvSpPr>
          <p:spPr>
            <a:xfrm>
              <a:off x="6083739" y="2341312"/>
              <a:ext cx="72411"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0" name="Oval 349">
              <a:extLst>
                <a:ext uri="{FF2B5EF4-FFF2-40B4-BE49-F238E27FC236}">
                  <a16:creationId xmlns:a16="http://schemas.microsoft.com/office/drawing/2014/main" id="{5C618181-DD37-4CAF-BD94-463D1ED19693}"/>
                </a:ext>
              </a:extLst>
            </p:cNvPr>
            <p:cNvSpPr/>
            <p:nvPr/>
          </p:nvSpPr>
          <p:spPr>
            <a:xfrm>
              <a:off x="6588857" y="2130967"/>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1" name="Oval 350">
              <a:extLst>
                <a:ext uri="{FF2B5EF4-FFF2-40B4-BE49-F238E27FC236}">
                  <a16:creationId xmlns:a16="http://schemas.microsoft.com/office/drawing/2014/main" id="{FD606C4E-E08A-48B4-A082-E47E0AAADD25}"/>
                </a:ext>
              </a:extLst>
            </p:cNvPr>
            <p:cNvSpPr/>
            <p:nvPr/>
          </p:nvSpPr>
          <p:spPr>
            <a:xfrm>
              <a:off x="6696591" y="2482852"/>
              <a:ext cx="72412"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2" name="Oval 351">
              <a:extLst>
                <a:ext uri="{FF2B5EF4-FFF2-40B4-BE49-F238E27FC236}">
                  <a16:creationId xmlns:a16="http://schemas.microsoft.com/office/drawing/2014/main" id="{C84CC3C6-FB43-4F79-A00F-239279BEB24F}"/>
                </a:ext>
              </a:extLst>
            </p:cNvPr>
            <p:cNvSpPr/>
            <p:nvPr/>
          </p:nvSpPr>
          <p:spPr>
            <a:xfrm>
              <a:off x="6659502" y="2394389"/>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3" name="Oval 352">
              <a:extLst>
                <a:ext uri="{FF2B5EF4-FFF2-40B4-BE49-F238E27FC236}">
                  <a16:creationId xmlns:a16="http://schemas.microsoft.com/office/drawing/2014/main" id="{D72A1F37-AD2F-41F8-B668-E08DC81FDE8F}"/>
                </a:ext>
              </a:extLst>
            </p:cNvPr>
            <p:cNvSpPr/>
            <p:nvPr/>
          </p:nvSpPr>
          <p:spPr>
            <a:xfrm>
              <a:off x="3729469" y="2321654"/>
              <a:ext cx="70646"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4" name="Oval 353">
              <a:extLst>
                <a:ext uri="{FF2B5EF4-FFF2-40B4-BE49-F238E27FC236}">
                  <a16:creationId xmlns:a16="http://schemas.microsoft.com/office/drawing/2014/main" id="{8909500A-578D-4071-B203-E2FF5D82C3DB}"/>
                </a:ext>
              </a:extLst>
            </p:cNvPr>
            <p:cNvSpPr/>
            <p:nvPr/>
          </p:nvSpPr>
          <p:spPr>
            <a:xfrm>
              <a:off x="8316145" y="3919878"/>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5" name="Oval 354">
              <a:extLst>
                <a:ext uri="{FF2B5EF4-FFF2-40B4-BE49-F238E27FC236}">
                  <a16:creationId xmlns:a16="http://schemas.microsoft.com/office/drawing/2014/main" id="{DBABA28A-4518-41B6-A23C-C193CE81A596}"/>
                </a:ext>
              </a:extLst>
            </p:cNvPr>
            <p:cNvSpPr/>
            <p:nvPr/>
          </p:nvSpPr>
          <p:spPr>
            <a:xfrm>
              <a:off x="4084465" y="244746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6" name="Oval 355">
              <a:extLst>
                <a:ext uri="{FF2B5EF4-FFF2-40B4-BE49-F238E27FC236}">
                  <a16:creationId xmlns:a16="http://schemas.microsoft.com/office/drawing/2014/main" id="{6A32943A-D4B9-4E42-AE66-12EC980BDB6D}"/>
                </a:ext>
              </a:extLst>
            </p:cNvPr>
            <p:cNvSpPr/>
            <p:nvPr/>
          </p:nvSpPr>
          <p:spPr>
            <a:xfrm>
              <a:off x="3948471" y="2087719"/>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7" name="Oval 356">
              <a:extLst>
                <a:ext uri="{FF2B5EF4-FFF2-40B4-BE49-F238E27FC236}">
                  <a16:creationId xmlns:a16="http://schemas.microsoft.com/office/drawing/2014/main" id="{6099E4E4-19D6-4FFF-A6C7-DF478467D942}"/>
                </a:ext>
              </a:extLst>
            </p:cNvPr>
            <p:cNvSpPr/>
            <p:nvPr/>
          </p:nvSpPr>
          <p:spPr>
            <a:xfrm>
              <a:off x="3842503" y="1594294"/>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8" name="Oval 357">
              <a:extLst>
                <a:ext uri="{FF2B5EF4-FFF2-40B4-BE49-F238E27FC236}">
                  <a16:creationId xmlns:a16="http://schemas.microsoft.com/office/drawing/2014/main" id="{A03D84F7-7E56-4F6A-AABC-EB62C1F2E3DF}"/>
                </a:ext>
              </a:extLst>
            </p:cNvPr>
            <p:cNvSpPr/>
            <p:nvPr/>
          </p:nvSpPr>
          <p:spPr>
            <a:xfrm>
              <a:off x="6625945" y="1963871"/>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9" name="Oval 358">
              <a:extLst>
                <a:ext uri="{FF2B5EF4-FFF2-40B4-BE49-F238E27FC236}">
                  <a16:creationId xmlns:a16="http://schemas.microsoft.com/office/drawing/2014/main" id="{A5A62327-1A2B-4129-B743-00DEDF2523FB}"/>
                </a:ext>
              </a:extLst>
            </p:cNvPr>
            <p:cNvSpPr/>
            <p:nvPr/>
          </p:nvSpPr>
          <p:spPr>
            <a:xfrm>
              <a:off x="1703703" y="196387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0" name="Oval 359">
              <a:extLst>
                <a:ext uri="{FF2B5EF4-FFF2-40B4-BE49-F238E27FC236}">
                  <a16:creationId xmlns:a16="http://schemas.microsoft.com/office/drawing/2014/main" id="{5BE47995-2FA8-41EF-953D-9E1740BAC19F}"/>
                </a:ext>
              </a:extLst>
            </p:cNvPr>
            <p:cNvSpPr/>
            <p:nvPr/>
          </p:nvSpPr>
          <p:spPr>
            <a:xfrm>
              <a:off x="8173087" y="2744308"/>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1" name="Oval 360">
              <a:extLst>
                <a:ext uri="{FF2B5EF4-FFF2-40B4-BE49-F238E27FC236}">
                  <a16:creationId xmlns:a16="http://schemas.microsoft.com/office/drawing/2014/main" id="{9FF3C24F-B20F-4A75-8029-ED49E935C7F1}"/>
                </a:ext>
              </a:extLst>
            </p:cNvPr>
            <p:cNvSpPr/>
            <p:nvPr/>
          </p:nvSpPr>
          <p:spPr>
            <a:xfrm>
              <a:off x="4580751" y="1698483"/>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2" name="Oval 361">
              <a:extLst>
                <a:ext uri="{FF2B5EF4-FFF2-40B4-BE49-F238E27FC236}">
                  <a16:creationId xmlns:a16="http://schemas.microsoft.com/office/drawing/2014/main" id="{4F465A89-B204-4F2B-8B82-9DF95E570331}"/>
                </a:ext>
              </a:extLst>
            </p:cNvPr>
            <p:cNvSpPr/>
            <p:nvPr/>
          </p:nvSpPr>
          <p:spPr>
            <a:xfrm>
              <a:off x="1260400" y="214669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3" name="Oval 362">
              <a:extLst>
                <a:ext uri="{FF2B5EF4-FFF2-40B4-BE49-F238E27FC236}">
                  <a16:creationId xmlns:a16="http://schemas.microsoft.com/office/drawing/2014/main" id="{10DA4821-9B08-464F-95AB-42421A32FF33}"/>
                </a:ext>
              </a:extLst>
            </p:cNvPr>
            <p:cNvSpPr/>
            <p:nvPr/>
          </p:nvSpPr>
          <p:spPr>
            <a:xfrm>
              <a:off x="1346942" y="2166352"/>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4" name="Oval 363">
              <a:extLst>
                <a:ext uri="{FF2B5EF4-FFF2-40B4-BE49-F238E27FC236}">
                  <a16:creationId xmlns:a16="http://schemas.microsoft.com/office/drawing/2014/main" id="{E36A43BA-D375-4BD2-9F39-325AB8BF6625}"/>
                </a:ext>
              </a:extLst>
            </p:cNvPr>
            <p:cNvSpPr/>
            <p:nvPr/>
          </p:nvSpPr>
          <p:spPr>
            <a:xfrm>
              <a:off x="2267102" y="3644661"/>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5" name="Oval 364">
              <a:extLst>
                <a:ext uri="{FF2B5EF4-FFF2-40B4-BE49-F238E27FC236}">
                  <a16:creationId xmlns:a16="http://schemas.microsoft.com/office/drawing/2014/main" id="{C6EDAF8C-BCDC-4007-9A46-1AEB177A8793}"/>
                </a:ext>
              </a:extLst>
            </p:cNvPr>
            <p:cNvSpPr/>
            <p:nvPr/>
          </p:nvSpPr>
          <p:spPr>
            <a:xfrm>
              <a:off x="6371620" y="108907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6" name="Oval 365">
              <a:extLst>
                <a:ext uri="{FF2B5EF4-FFF2-40B4-BE49-F238E27FC236}">
                  <a16:creationId xmlns:a16="http://schemas.microsoft.com/office/drawing/2014/main" id="{E12A3704-79D7-4E0D-AC3C-207557786465}"/>
                </a:ext>
              </a:extLst>
            </p:cNvPr>
            <p:cNvSpPr/>
            <p:nvPr/>
          </p:nvSpPr>
          <p:spPr>
            <a:xfrm>
              <a:off x="3588178" y="2341312"/>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7" name="Oval 366">
              <a:extLst>
                <a:ext uri="{FF2B5EF4-FFF2-40B4-BE49-F238E27FC236}">
                  <a16:creationId xmlns:a16="http://schemas.microsoft.com/office/drawing/2014/main" id="{D7AF4E50-71C9-475B-8568-9C025A36DF21}"/>
                </a:ext>
              </a:extLst>
            </p:cNvPr>
            <p:cNvSpPr/>
            <p:nvPr/>
          </p:nvSpPr>
          <p:spPr>
            <a:xfrm>
              <a:off x="6094336"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8" name="Oval 367">
              <a:extLst>
                <a:ext uri="{FF2B5EF4-FFF2-40B4-BE49-F238E27FC236}">
                  <a16:creationId xmlns:a16="http://schemas.microsoft.com/office/drawing/2014/main" id="{D61DBFA4-28C2-4172-98BE-FF50DB547A2D}"/>
                </a:ext>
              </a:extLst>
            </p:cNvPr>
            <p:cNvSpPr/>
            <p:nvPr/>
          </p:nvSpPr>
          <p:spPr>
            <a:xfrm>
              <a:off x="5239523" y="1800706"/>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9" name="Oval 368">
              <a:extLst>
                <a:ext uri="{FF2B5EF4-FFF2-40B4-BE49-F238E27FC236}">
                  <a16:creationId xmlns:a16="http://schemas.microsoft.com/office/drawing/2014/main" id="{53A2D64F-0A6F-44BF-AEF1-DA8B68EBA71F}"/>
                </a:ext>
              </a:extLst>
            </p:cNvPr>
            <p:cNvSpPr/>
            <p:nvPr/>
          </p:nvSpPr>
          <p:spPr>
            <a:xfrm>
              <a:off x="4967537" y="152942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0" name="Oval 369">
              <a:extLst>
                <a:ext uri="{FF2B5EF4-FFF2-40B4-BE49-F238E27FC236}">
                  <a16:creationId xmlns:a16="http://schemas.microsoft.com/office/drawing/2014/main" id="{A0AFAE5B-926F-45F9-B1C7-3826128A5B4E}"/>
                </a:ext>
              </a:extLst>
            </p:cNvPr>
            <p:cNvSpPr/>
            <p:nvPr/>
          </p:nvSpPr>
          <p:spPr>
            <a:xfrm>
              <a:off x="8243733" y="286225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1" name="Oval 370">
              <a:extLst>
                <a:ext uri="{FF2B5EF4-FFF2-40B4-BE49-F238E27FC236}">
                  <a16:creationId xmlns:a16="http://schemas.microsoft.com/office/drawing/2014/main" id="{96493444-CF67-49DF-BA13-3672F53901D8}"/>
                </a:ext>
              </a:extLst>
            </p:cNvPr>
            <p:cNvSpPr/>
            <p:nvPr/>
          </p:nvSpPr>
          <p:spPr>
            <a:xfrm>
              <a:off x="8388556" y="2925165"/>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2" name="Oval 371">
              <a:extLst>
                <a:ext uri="{FF2B5EF4-FFF2-40B4-BE49-F238E27FC236}">
                  <a16:creationId xmlns:a16="http://schemas.microsoft.com/office/drawing/2014/main" id="{ABB6AB7E-2BAA-4FF6-BC10-1FF56A4031DC}"/>
                </a:ext>
              </a:extLst>
            </p:cNvPr>
            <p:cNvSpPr/>
            <p:nvPr/>
          </p:nvSpPr>
          <p:spPr>
            <a:xfrm>
              <a:off x="4693784" y="255558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3" name="Oval 372">
              <a:extLst>
                <a:ext uri="{FF2B5EF4-FFF2-40B4-BE49-F238E27FC236}">
                  <a16:creationId xmlns:a16="http://schemas.microsoft.com/office/drawing/2014/main" id="{50F23429-D574-46D8-B823-8B8D304DC566}"/>
                </a:ext>
              </a:extLst>
            </p:cNvPr>
            <p:cNvSpPr/>
            <p:nvPr/>
          </p:nvSpPr>
          <p:spPr>
            <a:xfrm>
              <a:off x="3397434" y="2231225"/>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4" name="Oval 373">
              <a:extLst>
                <a:ext uri="{FF2B5EF4-FFF2-40B4-BE49-F238E27FC236}">
                  <a16:creationId xmlns:a16="http://schemas.microsoft.com/office/drawing/2014/main" id="{E1E35B13-0760-4722-8AFE-C2F98C42B676}"/>
                </a:ext>
              </a:extLst>
            </p:cNvPr>
            <p:cNvSpPr/>
            <p:nvPr/>
          </p:nvSpPr>
          <p:spPr>
            <a:xfrm>
              <a:off x="8280822" y="274430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5" name="Oval 374">
              <a:extLst>
                <a:ext uri="{FF2B5EF4-FFF2-40B4-BE49-F238E27FC236}">
                  <a16:creationId xmlns:a16="http://schemas.microsoft.com/office/drawing/2014/main" id="{0FD5195D-3F94-4E66-9198-16C5E1CB522D}"/>
                </a:ext>
              </a:extLst>
            </p:cNvPr>
            <p:cNvSpPr/>
            <p:nvPr/>
          </p:nvSpPr>
          <p:spPr>
            <a:xfrm>
              <a:off x="4199264" y="3273119"/>
              <a:ext cx="70646"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6" name="Oval 375">
              <a:extLst>
                <a:ext uri="{FF2B5EF4-FFF2-40B4-BE49-F238E27FC236}">
                  <a16:creationId xmlns:a16="http://schemas.microsoft.com/office/drawing/2014/main" id="{D6153574-DCBF-4C1E-96F5-EF59418C6292}"/>
                </a:ext>
              </a:extLst>
            </p:cNvPr>
            <p:cNvSpPr/>
            <p:nvPr/>
          </p:nvSpPr>
          <p:spPr>
            <a:xfrm>
              <a:off x="7878141" y="279148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7" name="Oval 376">
              <a:extLst>
                <a:ext uri="{FF2B5EF4-FFF2-40B4-BE49-F238E27FC236}">
                  <a16:creationId xmlns:a16="http://schemas.microsoft.com/office/drawing/2014/main" id="{246CE9CD-D2CD-4BCA-ABF5-349405F40B14}"/>
                </a:ext>
              </a:extLst>
            </p:cNvPr>
            <p:cNvSpPr/>
            <p:nvPr/>
          </p:nvSpPr>
          <p:spPr>
            <a:xfrm>
              <a:off x="6809624" y="210148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8" name="Oval 377">
              <a:extLst>
                <a:ext uri="{FF2B5EF4-FFF2-40B4-BE49-F238E27FC236}">
                  <a16:creationId xmlns:a16="http://schemas.microsoft.com/office/drawing/2014/main" id="{D1E10E4E-116A-499F-8B80-DD0D04996A8E}"/>
                </a:ext>
              </a:extLst>
            </p:cNvPr>
            <p:cNvSpPr/>
            <p:nvPr/>
          </p:nvSpPr>
          <p:spPr>
            <a:xfrm>
              <a:off x="4838608" y="2590973"/>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9" name="Oval 378">
              <a:extLst>
                <a:ext uri="{FF2B5EF4-FFF2-40B4-BE49-F238E27FC236}">
                  <a16:creationId xmlns:a16="http://schemas.microsoft.com/office/drawing/2014/main" id="{EC221C07-76A9-4921-B52D-2EE69B837B19}"/>
                </a:ext>
              </a:extLst>
            </p:cNvPr>
            <p:cNvSpPr/>
            <p:nvPr/>
          </p:nvSpPr>
          <p:spPr>
            <a:xfrm>
              <a:off x="7812794" y="217225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0" name="Oval 379">
              <a:extLst>
                <a:ext uri="{FF2B5EF4-FFF2-40B4-BE49-F238E27FC236}">
                  <a16:creationId xmlns:a16="http://schemas.microsoft.com/office/drawing/2014/main" id="{B807EE3B-E703-4AD2-9E2B-AF134FBDED7A}"/>
                </a:ext>
              </a:extLst>
            </p:cNvPr>
            <p:cNvSpPr/>
            <p:nvPr/>
          </p:nvSpPr>
          <p:spPr>
            <a:xfrm>
              <a:off x="4211627"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1" name="Oval 380">
              <a:extLst>
                <a:ext uri="{FF2B5EF4-FFF2-40B4-BE49-F238E27FC236}">
                  <a16:creationId xmlns:a16="http://schemas.microsoft.com/office/drawing/2014/main" id="{679D8A16-7947-47E7-B82C-686DAED67234}"/>
                </a:ext>
              </a:extLst>
            </p:cNvPr>
            <p:cNvSpPr/>
            <p:nvPr/>
          </p:nvSpPr>
          <p:spPr>
            <a:xfrm>
              <a:off x="4766196" y="1492071"/>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2" name="Oval 381">
              <a:extLst>
                <a:ext uri="{FF2B5EF4-FFF2-40B4-BE49-F238E27FC236}">
                  <a16:creationId xmlns:a16="http://schemas.microsoft.com/office/drawing/2014/main" id="{0AC9CB91-08F0-4E5C-A492-144063872693}"/>
                </a:ext>
              </a:extLst>
            </p:cNvPr>
            <p:cNvSpPr/>
            <p:nvPr/>
          </p:nvSpPr>
          <p:spPr>
            <a:xfrm>
              <a:off x="5940681" y="2465159"/>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3" name="Oval 382">
              <a:extLst>
                <a:ext uri="{FF2B5EF4-FFF2-40B4-BE49-F238E27FC236}">
                  <a16:creationId xmlns:a16="http://schemas.microsoft.com/office/drawing/2014/main" id="{7DE1491D-9F3A-4882-8B64-74EC9B4F367C}"/>
                </a:ext>
              </a:extLst>
            </p:cNvPr>
            <p:cNvSpPr/>
            <p:nvPr/>
          </p:nvSpPr>
          <p:spPr>
            <a:xfrm>
              <a:off x="7380089" y="2852430"/>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4" name="Oval 383">
              <a:extLst>
                <a:ext uri="{FF2B5EF4-FFF2-40B4-BE49-F238E27FC236}">
                  <a16:creationId xmlns:a16="http://schemas.microsoft.com/office/drawing/2014/main" id="{27443F79-9B72-495C-ACE9-4AAE0E5E94D3}"/>
                </a:ext>
              </a:extLst>
            </p:cNvPr>
            <p:cNvSpPr/>
            <p:nvPr/>
          </p:nvSpPr>
          <p:spPr>
            <a:xfrm>
              <a:off x="4766196" y="1440959"/>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5" name="Oval 384">
              <a:extLst>
                <a:ext uri="{FF2B5EF4-FFF2-40B4-BE49-F238E27FC236}">
                  <a16:creationId xmlns:a16="http://schemas.microsoft.com/office/drawing/2014/main" id="{A6FED8AB-F102-41C3-A95A-0097CB267C5E}"/>
                </a:ext>
              </a:extLst>
            </p:cNvPr>
            <p:cNvSpPr/>
            <p:nvPr/>
          </p:nvSpPr>
          <p:spPr>
            <a:xfrm>
              <a:off x="9107377" y="3033287"/>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6" name="Oval 385">
              <a:extLst>
                <a:ext uri="{FF2B5EF4-FFF2-40B4-BE49-F238E27FC236}">
                  <a16:creationId xmlns:a16="http://schemas.microsoft.com/office/drawing/2014/main" id="{D3A747DF-41E9-44C2-BFE7-0B1D1FBD870C}"/>
                </a:ext>
              </a:extLst>
            </p:cNvPr>
            <p:cNvSpPr/>
            <p:nvPr/>
          </p:nvSpPr>
          <p:spPr>
            <a:xfrm>
              <a:off x="3805414" y="2317722"/>
              <a:ext cx="72411" cy="72735"/>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7" name="Oval 386">
              <a:extLst>
                <a:ext uri="{FF2B5EF4-FFF2-40B4-BE49-F238E27FC236}">
                  <a16:creationId xmlns:a16="http://schemas.microsoft.com/office/drawing/2014/main" id="{579E20CB-5D5F-44A5-8AB7-6DEDE4471C04}"/>
                </a:ext>
              </a:extLst>
            </p:cNvPr>
            <p:cNvSpPr/>
            <p:nvPr/>
          </p:nvSpPr>
          <p:spPr>
            <a:xfrm>
              <a:off x="3959068" y="2296097"/>
              <a:ext cx="72412" cy="72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8" name="Oval 387">
              <a:extLst>
                <a:ext uri="{FF2B5EF4-FFF2-40B4-BE49-F238E27FC236}">
                  <a16:creationId xmlns:a16="http://schemas.microsoft.com/office/drawing/2014/main" id="{A10AC7A8-5EFC-4E48-8829-235A6AFD965C}"/>
                </a:ext>
              </a:extLst>
            </p:cNvPr>
            <p:cNvSpPr/>
            <p:nvPr/>
          </p:nvSpPr>
          <p:spPr>
            <a:xfrm>
              <a:off x="1548282" y="2781659"/>
              <a:ext cx="70646"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9" name="Oval 388">
              <a:extLst>
                <a:ext uri="{FF2B5EF4-FFF2-40B4-BE49-F238E27FC236}">
                  <a16:creationId xmlns:a16="http://schemas.microsoft.com/office/drawing/2014/main" id="{0089E05E-D829-4FF9-A5FB-31DA1D609FCB}"/>
                </a:ext>
              </a:extLst>
            </p:cNvPr>
            <p:cNvSpPr/>
            <p:nvPr/>
          </p:nvSpPr>
          <p:spPr>
            <a:xfrm>
              <a:off x="5274846" y="1521558"/>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0" name="Oval 389">
              <a:extLst>
                <a:ext uri="{FF2B5EF4-FFF2-40B4-BE49-F238E27FC236}">
                  <a16:creationId xmlns:a16="http://schemas.microsoft.com/office/drawing/2014/main" id="{31C10C76-9203-4F7A-B9AA-9C165F41C817}"/>
                </a:ext>
              </a:extLst>
            </p:cNvPr>
            <p:cNvSpPr/>
            <p:nvPr/>
          </p:nvSpPr>
          <p:spPr>
            <a:xfrm>
              <a:off x="1276296" y="2073958"/>
              <a:ext cx="72411"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1" name="Oval 390">
              <a:extLst>
                <a:ext uri="{FF2B5EF4-FFF2-40B4-BE49-F238E27FC236}">
                  <a16:creationId xmlns:a16="http://schemas.microsoft.com/office/drawing/2014/main" id="{D004386F-AED8-46B2-B8ED-9C0F81847921}"/>
                </a:ext>
              </a:extLst>
            </p:cNvPr>
            <p:cNvSpPr/>
            <p:nvPr/>
          </p:nvSpPr>
          <p:spPr>
            <a:xfrm>
              <a:off x="4464185" y="884626"/>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2" name="Oval 391">
              <a:extLst>
                <a:ext uri="{FF2B5EF4-FFF2-40B4-BE49-F238E27FC236}">
                  <a16:creationId xmlns:a16="http://schemas.microsoft.com/office/drawing/2014/main" id="{B3517CCB-C680-466B-9A34-3C299615EF37}"/>
                </a:ext>
              </a:extLst>
            </p:cNvPr>
            <p:cNvSpPr/>
            <p:nvPr/>
          </p:nvSpPr>
          <p:spPr>
            <a:xfrm>
              <a:off x="2411926" y="2997902"/>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3" name="Oval 392">
              <a:extLst>
                <a:ext uri="{FF2B5EF4-FFF2-40B4-BE49-F238E27FC236}">
                  <a16:creationId xmlns:a16="http://schemas.microsoft.com/office/drawing/2014/main" id="{6D48013A-67FC-406B-AFEF-22B18DF3D945}"/>
                </a:ext>
              </a:extLst>
            </p:cNvPr>
            <p:cNvSpPr/>
            <p:nvPr/>
          </p:nvSpPr>
          <p:spPr>
            <a:xfrm>
              <a:off x="4591347" y="3237734"/>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4" name="Oval 393">
              <a:extLst>
                <a:ext uri="{FF2B5EF4-FFF2-40B4-BE49-F238E27FC236}">
                  <a16:creationId xmlns:a16="http://schemas.microsoft.com/office/drawing/2014/main" id="{3050709B-3FFC-4D36-A533-5574E621CBBE}"/>
                </a:ext>
              </a:extLst>
            </p:cNvPr>
            <p:cNvSpPr/>
            <p:nvPr/>
          </p:nvSpPr>
          <p:spPr>
            <a:xfrm>
              <a:off x="3717107" y="2184045"/>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5" name="Oval 394">
              <a:extLst>
                <a:ext uri="{FF2B5EF4-FFF2-40B4-BE49-F238E27FC236}">
                  <a16:creationId xmlns:a16="http://schemas.microsoft.com/office/drawing/2014/main" id="{FF70EEDE-8BFD-43E6-B84C-33FF3C3E8EB2}"/>
                </a:ext>
              </a:extLst>
            </p:cNvPr>
            <p:cNvSpPr/>
            <p:nvPr/>
          </p:nvSpPr>
          <p:spPr>
            <a:xfrm>
              <a:off x="4015585" y="1446856"/>
              <a:ext cx="72412" cy="72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6" name="Oval 395">
              <a:extLst>
                <a:ext uri="{FF2B5EF4-FFF2-40B4-BE49-F238E27FC236}">
                  <a16:creationId xmlns:a16="http://schemas.microsoft.com/office/drawing/2014/main" id="{191AD4F1-548B-4E80-828E-57DCAC422B22}"/>
                </a:ext>
              </a:extLst>
            </p:cNvPr>
            <p:cNvSpPr/>
            <p:nvPr/>
          </p:nvSpPr>
          <p:spPr>
            <a:xfrm>
              <a:off x="3907850" y="2561486"/>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7" name="Oval 396">
              <a:extLst>
                <a:ext uri="{FF2B5EF4-FFF2-40B4-BE49-F238E27FC236}">
                  <a16:creationId xmlns:a16="http://schemas.microsoft.com/office/drawing/2014/main" id="{4BC386E8-53A7-4F73-A3D5-2E701C5629EB}"/>
                </a:ext>
              </a:extLst>
            </p:cNvPr>
            <p:cNvSpPr/>
            <p:nvPr/>
          </p:nvSpPr>
          <p:spPr>
            <a:xfrm>
              <a:off x="7199942" y="141343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8" name="Oval 397">
              <a:extLst>
                <a:ext uri="{FF2B5EF4-FFF2-40B4-BE49-F238E27FC236}">
                  <a16:creationId xmlns:a16="http://schemas.microsoft.com/office/drawing/2014/main" id="{4724BBF6-8B75-4843-BD66-8C1C78A3E598}"/>
                </a:ext>
              </a:extLst>
            </p:cNvPr>
            <p:cNvSpPr/>
            <p:nvPr/>
          </p:nvSpPr>
          <p:spPr>
            <a:xfrm>
              <a:off x="8748850" y="3172860"/>
              <a:ext cx="72412"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9" name="Oval 398">
              <a:extLst>
                <a:ext uri="{FF2B5EF4-FFF2-40B4-BE49-F238E27FC236}">
                  <a16:creationId xmlns:a16="http://schemas.microsoft.com/office/drawing/2014/main" id="{65B87422-0FC1-4967-A3F6-002DA88E56CE}"/>
                </a:ext>
              </a:extLst>
            </p:cNvPr>
            <p:cNvSpPr/>
            <p:nvPr/>
          </p:nvSpPr>
          <p:spPr>
            <a:xfrm>
              <a:off x="4218692" y="1444891"/>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0" name="Oval 399">
              <a:extLst>
                <a:ext uri="{FF2B5EF4-FFF2-40B4-BE49-F238E27FC236}">
                  <a16:creationId xmlns:a16="http://schemas.microsoft.com/office/drawing/2014/main" id="{7BB83C0C-8500-4044-AF34-764250AEDB92}"/>
                </a:ext>
              </a:extLst>
            </p:cNvPr>
            <p:cNvSpPr/>
            <p:nvPr/>
          </p:nvSpPr>
          <p:spPr>
            <a:xfrm>
              <a:off x="4651396" y="1458651"/>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1" name="Oval 400">
              <a:extLst>
                <a:ext uri="{FF2B5EF4-FFF2-40B4-BE49-F238E27FC236}">
                  <a16:creationId xmlns:a16="http://schemas.microsoft.com/office/drawing/2014/main" id="{249D161F-C9D2-4E4E-861C-D9D0FADF7009}"/>
                </a:ext>
              </a:extLst>
            </p:cNvPr>
            <p:cNvSpPr/>
            <p:nvPr/>
          </p:nvSpPr>
          <p:spPr>
            <a:xfrm>
              <a:off x="3943173" y="1167707"/>
              <a:ext cx="72411"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2" name="Oval 401">
              <a:extLst>
                <a:ext uri="{FF2B5EF4-FFF2-40B4-BE49-F238E27FC236}">
                  <a16:creationId xmlns:a16="http://schemas.microsoft.com/office/drawing/2014/main" id="{9617F5C9-58E4-4037-A08A-D4637A3DCCC3}"/>
                </a:ext>
              </a:extLst>
            </p:cNvPr>
            <p:cNvSpPr/>
            <p:nvPr/>
          </p:nvSpPr>
          <p:spPr>
            <a:xfrm>
              <a:off x="3805414" y="1193263"/>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grpSp>
      <p:sp>
        <p:nvSpPr>
          <p:cNvPr id="403" name="TextBox 134">
            <a:extLst>
              <a:ext uri="{FF2B5EF4-FFF2-40B4-BE49-F238E27FC236}">
                <a16:creationId xmlns:a16="http://schemas.microsoft.com/office/drawing/2014/main" id="{2E5AA73A-AC34-40C9-A612-CE0DBB9DB8CA}"/>
              </a:ext>
            </a:extLst>
          </p:cNvPr>
          <p:cNvSpPr txBox="1">
            <a:spLocks noChangeArrowheads="1"/>
          </p:cNvSpPr>
          <p:nvPr/>
        </p:nvSpPr>
        <p:spPr bwMode="auto">
          <a:xfrm>
            <a:off x="143669" y="4933044"/>
            <a:ext cx="35433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mk-MK" sz="1400" b="1" dirty="0">
                <a:latin typeface="Verdana" charset="0"/>
                <a:cs typeface="Verdana" charset="0"/>
              </a:rPr>
              <a:t>Конвенцијата од Будимпешта ја ратификувале/пристапиле</a:t>
            </a:r>
            <a:r>
              <a:rPr lang="en-GB" sz="1400" b="1" dirty="0">
                <a:latin typeface="Verdana" charset="0"/>
                <a:cs typeface="Verdana" charset="0"/>
              </a:rPr>
              <a:t>: </a:t>
            </a:r>
            <a:r>
              <a:rPr lang="en-GB" sz="2800" b="1" dirty="0">
                <a:solidFill>
                  <a:srgbClr val="FF0000"/>
                </a:solidFill>
                <a:latin typeface="Verdana" charset="0"/>
                <a:cs typeface="Verdana" charset="0"/>
              </a:rPr>
              <a:t>65</a:t>
            </a:r>
          </a:p>
        </p:txBody>
      </p:sp>
      <p:sp>
        <p:nvSpPr>
          <p:cNvPr id="404" name="TextBox 135">
            <a:extLst>
              <a:ext uri="{FF2B5EF4-FFF2-40B4-BE49-F238E27FC236}">
                <a16:creationId xmlns:a16="http://schemas.microsoft.com/office/drawing/2014/main" id="{ACA3C856-3FDF-4EAB-A18B-80766F4ED767}"/>
              </a:ext>
            </a:extLst>
          </p:cNvPr>
          <p:cNvSpPr txBox="1">
            <a:spLocks noChangeArrowheads="1"/>
          </p:cNvSpPr>
          <p:nvPr/>
        </p:nvSpPr>
        <p:spPr bwMode="auto">
          <a:xfrm>
            <a:off x="143669" y="5912319"/>
            <a:ext cx="27590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mk-MK" sz="1400" b="1" dirty="0">
                <a:latin typeface="Verdana" charset="0"/>
                <a:cs typeface="Verdana" charset="0"/>
              </a:rPr>
              <a:t>Потпишале</a:t>
            </a:r>
            <a:r>
              <a:rPr lang="en-GB" sz="1400" b="1" dirty="0">
                <a:latin typeface="Verdana" charset="0"/>
                <a:cs typeface="Verdana" charset="0"/>
              </a:rPr>
              <a:t>: 3</a:t>
            </a:r>
          </a:p>
        </p:txBody>
      </p:sp>
      <p:sp>
        <p:nvSpPr>
          <p:cNvPr id="405" name="TextBox 136">
            <a:extLst>
              <a:ext uri="{FF2B5EF4-FFF2-40B4-BE49-F238E27FC236}">
                <a16:creationId xmlns:a16="http://schemas.microsoft.com/office/drawing/2014/main" id="{A8808567-EB31-4853-B41D-F107788F9B34}"/>
              </a:ext>
            </a:extLst>
          </p:cNvPr>
          <p:cNvSpPr txBox="1">
            <a:spLocks noChangeArrowheads="1"/>
          </p:cNvSpPr>
          <p:nvPr/>
        </p:nvSpPr>
        <p:spPr bwMode="auto">
          <a:xfrm>
            <a:off x="143669" y="6213938"/>
            <a:ext cx="298888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mk-MK" sz="1400" b="1" dirty="0">
                <a:latin typeface="Verdana" charset="0"/>
                <a:cs typeface="Verdana" charset="0"/>
              </a:rPr>
              <a:t>Поканети да пристапат</a:t>
            </a:r>
            <a:r>
              <a:rPr lang="en-GB" sz="1400" b="1" dirty="0">
                <a:latin typeface="Verdana" charset="0"/>
                <a:cs typeface="Verdana" charset="0"/>
              </a:rPr>
              <a:t>:  9</a:t>
            </a:r>
          </a:p>
        </p:txBody>
      </p:sp>
      <p:sp>
        <p:nvSpPr>
          <p:cNvPr id="406" name="TextBox 137">
            <a:extLst>
              <a:ext uri="{FF2B5EF4-FFF2-40B4-BE49-F238E27FC236}">
                <a16:creationId xmlns:a16="http://schemas.microsoft.com/office/drawing/2014/main" id="{B38F34A9-9CD3-4DF5-B0F9-6BD415C585D2}"/>
              </a:ext>
            </a:extLst>
          </p:cNvPr>
          <p:cNvSpPr txBox="1">
            <a:spLocks noChangeArrowheads="1"/>
          </p:cNvSpPr>
          <p:nvPr/>
        </p:nvSpPr>
        <p:spPr bwMode="auto">
          <a:xfrm>
            <a:off x="3759994" y="5206546"/>
            <a:ext cx="498157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mk-MK" sz="1400" b="1" dirty="0">
                <a:latin typeface="Verdana" charset="0"/>
                <a:cs typeface="Verdana" charset="0"/>
              </a:rPr>
              <a:t>Други земји со закони/нацрт-закони во голема мера во согласност со Конвенцијата од Будимпешта </a:t>
            </a:r>
            <a:r>
              <a:rPr lang="en-GB" sz="1400" b="1" dirty="0">
                <a:latin typeface="Verdana" charset="0"/>
                <a:cs typeface="Verdana" charset="0"/>
              </a:rPr>
              <a:t>= 20</a:t>
            </a:r>
          </a:p>
        </p:txBody>
      </p:sp>
      <p:sp>
        <p:nvSpPr>
          <p:cNvPr id="407" name="Oval 406">
            <a:extLst>
              <a:ext uri="{FF2B5EF4-FFF2-40B4-BE49-F238E27FC236}">
                <a16:creationId xmlns:a16="http://schemas.microsoft.com/office/drawing/2014/main" id="{E6228F80-1499-4074-A9FB-ED59F091663E}"/>
              </a:ext>
            </a:extLst>
          </p:cNvPr>
          <p:cNvSpPr/>
          <p:nvPr/>
        </p:nvSpPr>
        <p:spPr>
          <a:xfrm>
            <a:off x="3292685" y="5729627"/>
            <a:ext cx="360362" cy="360362"/>
          </a:xfrm>
          <a:prstGeom prst="ellipse">
            <a:avLst/>
          </a:prstGeom>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8" name="Oval 407">
            <a:extLst>
              <a:ext uri="{FF2B5EF4-FFF2-40B4-BE49-F238E27FC236}">
                <a16:creationId xmlns:a16="http://schemas.microsoft.com/office/drawing/2014/main" id="{56CAD098-44FA-4DAC-ADC9-239C13FD0907}"/>
              </a:ext>
            </a:extLst>
          </p:cNvPr>
          <p:cNvSpPr/>
          <p:nvPr/>
        </p:nvSpPr>
        <p:spPr>
          <a:xfrm>
            <a:off x="3292685" y="5276619"/>
            <a:ext cx="360362" cy="38100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9" name="Oval 408">
            <a:extLst>
              <a:ext uri="{FF2B5EF4-FFF2-40B4-BE49-F238E27FC236}">
                <a16:creationId xmlns:a16="http://schemas.microsoft.com/office/drawing/2014/main" id="{37896D79-0902-4D38-94DF-4C554EDC7B04}"/>
              </a:ext>
            </a:extLst>
          </p:cNvPr>
          <p:cNvSpPr/>
          <p:nvPr/>
        </p:nvSpPr>
        <p:spPr>
          <a:xfrm>
            <a:off x="3292685" y="6161353"/>
            <a:ext cx="366712" cy="360362"/>
          </a:xfrm>
          <a:prstGeom prst="ellipse">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0" name="Oval 409">
            <a:extLst>
              <a:ext uri="{FF2B5EF4-FFF2-40B4-BE49-F238E27FC236}">
                <a16:creationId xmlns:a16="http://schemas.microsoft.com/office/drawing/2014/main" id="{3886BC1B-5305-4224-9603-49255AB944F5}"/>
              </a:ext>
            </a:extLst>
          </p:cNvPr>
          <p:cNvSpPr/>
          <p:nvPr/>
        </p:nvSpPr>
        <p:spPr>
          <a:xfrm>
            <a:off x="8352631" y="5314496"/>
            <a:ext cx="354013" cy="384175"/>
          </a:xfrm>
          <a:prstGeom prst="ellipse">
            <a:avLst/>
          </a:prstGeom>
          <a:solidFill>
            <a:srgbClr val="00B05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1" name="TextBox 142">
            <a:extLst>
              <a:ext uri="{FF2B5EF4-FFF2-40B4-BE49-F238E27FC236}">
                <a16:creationId xmlns:a16="http://schemas.microsoft.com/office/drawing/2014/main" id="{3C21835E-06FB-4565-A6C5-C37241B38012}"/>
              </a:ext>
            </a:extLst>
          </p:cNvPr>
          <p:cNvSpPr txBox="1">
            <a:spLocks noChangeArrowheads="1"/>
          </p:cNvSpPr>
          <p:nvPr/>
        </p:nvSpPr>
        <p:spPr bwMode="auto">
          <a:xfrm>
            <a:off x="3796506" y="5801859"/>
            <a:ext cx="498157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mk-MK" sz="1400" b="1" dirty="0">
                <a:latin typeface="Verdana" charset="0"/>
                <a:cs typeface="Verdana" charset="0"/>
              </a:rPr>
              <a:t>Понатамошни земји кои се повикуваат на Конвенцијата од Будимпешта за законодавство </a:t>
            </a:r>
            <a:r>
              <a:rPr lang="en-GB" sz="1400" b="1" dirty="0">
                <a:latin typeface="Verdana" charset="0"/>
                <a:cs typeface="Verdana" charset="0"/>
              </a:rPr>
              <a:t>= 50+</a:t>
            </a:r>
          </a:p>
        </p:txBody>
      </p:sp>
      <p:sp>
        <p:nvSpPr>
          <p:cNvPr id="412" name="Oval 411">
            <a:extLst>
              <a:ext uri="{FF2B5EF4-FFF2-40B4-BE49-F238E27FC236}">
                <a16:creationId xmlns:a16="http://schemas.microsoft.com/office/drawing/2014/main" id="{02CC6723-D6F6-4BBA-BE43-0F7D1345F030}"/>
              </a:ext>
            </a:extLst>
          </p:cNvPr>
          <p:cNvSpPr/>
          <p:nvPr/>
        </p:nvSpPr>
        <p:spPr>
          <a:xfrm>
            <a:off x="8352631" y="5882821"/>
            <a:ext cx="354013" cy="358775"/>
          </a:xfrm>
          <a:prstGeom prst="ellipse">
            <a:avLst/>
          </a:prstGeom>
          <a:solidFill>
            <a:srgbClr val="FFFF0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3" name="Oval 412">
            <a:extLst>
              <a:ext uri="{FF2B5EF4-FFF2-40B4-BE49-F238E27FC236}">
                <a16:creationId xmlns:a16="http://schemas.microsoft.com/office/drawing/2014/main" id="{397467F4-1061-4C5F-9F3B-EAA042330D28}"/>
              </a:ext>
            </a:extLst>
          </p:cNvPr>
          <p:cNvSpPr/>
          <p:nvPr/>
        </p:nvSpPr>
        <p:spPr>
          <a:xfrm>
            <a:off x="1866106" y="2864984"/>
            <a:ext cx="65088"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4" name="Oval 413">
            <a:extLst>
              <a:ext uri="{FF2B5EF4-FFF2-40B4-BE49-F238E27FC236}">
                <a16:creationId xmlns:a16="http://schemas.microsoft.com/office/drawing/2014/main" id="{B75B7AC2-9E91-4DDF-A12C-49E4B74BB4E7}"/>
              </a:ext>
            </a:extLst>
          </p:cNvPr>
          <p:cNvSpPr/>
          <p:nvPr/>
        </p:nvSpPr>
        <p:spPr>
          <a:xfrm>
            <a:off x="5199856" y="3488871"/>
            <a:ext cx="63500" cy="5715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5" name="Oval 414">
            <a:extLst>
              <a:ext uri="{FF2B5EF4-FFF2-40B4-BE49-F238E27FC236}">
                <a16:creationId xmlns:a16="http://schemas.microsoft.com/office/drawing/2014/main" id="{BA46FF39-9A88-402C-B6C9-61304B8DFDBA}"/>
              </a:ext>
            </a:extLst>
          </p:cNvPr>
          <p:cNvSpPr/>
          <p:nvPr/>
        </p:nvSpPr>
        <p:spPr>
          <a:xfrm>
            <a:off x="4034631" y="1715634"/>
            <a:ext cx="63500" cy="5715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6" name="Oval 415">
            <a:extLst>
              <a:ext uri="{FF2B5EF4-FFF2-40B4-BE49-F238E27FC236}">
                <a16:creationId xmlns:a16="http://schemas.microsoft.com/office/drawing/2014/main" id="{86A8DD70-4295-4B72-A216-3724DB3FC66D}"/>
              </a:ext>
            </a:extLst>
          </p:cNvPr>
          <p:cNvSpPr/>
          <p:nvPr/>
        </p:nvSpPr>
        <p:spPr>
          <a:xfrm>
            <a:off x="4639469" y="2041071"/>
            <a:ext cx="63500"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7" name="Oval 416">
            <a:extLst>
              <a:ext uri="{FF2B5EF4-FFF2-40B4-BE49-F238E27FC236}">
                <a16:creationId xmlns:a16="http://schemas.microsoft.com/office/drawing/2014/main" id="{21DBB2C2-4356-4F43-BE1E-2D541DC4B822}"/>
              </a:ext>
            </a:extLst>
          </p:cNvPr>
          <p:cNvSpPr/>
          <p:nvPr/>
        </p:nvSpPr>
        <p:spPr>
          <a:xfrm>
            <a:off x="4831233" y="3088821"/>
            <a:ext cx="65088" cy="5715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8" name="Oval 417">
            <a:extLst>
              <a:ext uri="{FF2B5EF4-FFF2-40B4-BE49-F238E27FC236}">
                <a16:creationId xmlns:a16="http://schemas.microsoft.com/office/drawing/2014/main" id="{34221BB5-FC16-4621-AA74-F7FC8BD52EE4}"/>
              </a:ext>
            </a:extLst>
          </p:cNvPr>
          <p:cNvSpPr/>
          <p:nvPr/>
        </p:nvSpPr>
        <p:spPr>
          <a:xfrm>
            <a:off x="6430169" y="2631621"/>
            <a:ext cx="65087" cy="5715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9" name="Oval 418">
            <a:extLst>
              <a:ext uri="{FF2B5EF4-FFF2-40B4-BE49-F238E27FC236}">
                <a16:creationId xmlns:a16="http://schemas.microsoft.com/office/drawing/2014/main" id="{208DD957-1890-4451-9361-FF9E49F85ADA}"/>
              </a:ext>
            </a:extLst>
          </p:cNvPr>
          <p:cNvSpPr/>
          <p:nvPr/>
        </p:nvSpPr>
        <p:spPr>
          <a:xfrm>
            <a:off x="5399881" y="2071234"/>
            <a:ext cx="65088"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0" name="Oval 419">
            <a:extLst>
              <a:ext uri="{FF2B5EF4-FFF2-40B4-BE49-F238E27FC236}">
                <a16:creationId xmlns:a16="http://schemas.microsoft.com/office/drawing/2014/main" id="{CB13EFBA-94DA-4855-BD33-936E7F4DC15D}"/>
              </a:ext>
            </a:extLst>
          </p:cNvPr>
          <p:cNvSpPr/>
          <p:nvPr/>
        </p:nvSpPr>
        <p:spPr bwMode="auto">
          <a:xfrm>
            <a:off x="3168129" y="2777299"/>
            <a:ext cx="65087" cy="58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1" name="Oval 420">
            <a:extLst>
              <a:ext uri="{FF2B5EF4-FFF2-40B4-BE49-F238E27FC236}">
                <a16:creationId xmlns:a16="http://schemas.microsoft.com/office/drawing/2014/main" id="{A52044E6-E7DB-4141-9E62-1E409FC076AC}"/>
              </a:ext>
            </a:extLst>
          </p:cNvPr>
          <p:cNvSpPr/>
          <p:nvPr/>
        </p:nvSpPr>
        <p:spPr bwMode="auto">
          <a:xfrm>
            <a:off x="1878905" y="3137339"/>
            <a:ext cx="65088" cy="58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2" name="Oval 421">
            <a:extLst>
              <a:ext uri="{FF2B5EF4-FFF2-40B4-BE49-F238E27FC236}">
                <a16:creationId xmlns:a16="http://schemas.microsoft.com/office/drawing/2014/main" id="{1B02A170-5D1F-4BA4-8416-B919DDCB376B}"/>
              </a:ext>
            </a:extLst>
          </p:cNvPr>
          <p:cNvSpPr/>
          <p:nvPr/>
        </p:nvSpPr>
        <p:spPr bwMode="auto">
          <a:xfrm>
            <a:off x="4255170" y="3582658"/>
            <a:ext cx="65087"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3" name="TextBox 282">
            <a:extLst>
              <a:ext uri="{FF2B5EF4-FFF2-40B4-BE49-F238E27FC236}">
                <a16:creationId xmlns:a16="http://schemas.microsoft.com/office/drawing/2014/main" id="{FC0339A4-032B-4EEE-A5CB-F60FFC2D33FF}"/>
              </a:ext>
            </a:extLst>
          </p:cNvPr>
          <p:cNvSpPr txBox="1"/>
          <p:nvPr/>
        </p:nvSpPr>
        <p:spPr>
          <a:xfrm>
            <a:off x="291640" y="4233282"/>
            <a:ext cx="2328529" cy="70788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4000" b="1" dirty="0">
                <a:solidFill>
                  <a:schemeClr val="accent1">
                    <a:lumMod val="50000"/>
                  </a:schemeClr>
                </a:solidFill>
                <a:latin typeface="Verdana" panose="020B0604030504040204" pitchFamily="34" charset="0"/>
                <a:ea typeface="Verdana" panose="020B0604030504040204" pitchFamily="34" charset="0"/>
              </a:rPr>
              <a:t>150+</a:t>
            </a:r>
          </a:p>
        </p:txBody>
      </p:sp>
    </p:spTree>
    <p:extLst>
      <p:ext uri="{BB962C8B-B14F-4D97-AF65-F5344CB8AC3E}">
        <p14:creationId xmlns:p14="http://schemas.microsoft.com/office/powerpoint/2010/main" val="21441960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feld 12"/>
          <p:cNvSpPr txBox="1"/>
          <p:nvPr/>
        </p:nvSpPr>
        <p:spPr>
          <a:xfrm>
            <a:off x="50106" y="967958"/>
            <a:ext cx="2843907" cy="5509200"/>
          </a:xfrm>
          <a:prstGeom prst="rect">
            <a:avLst/>
          </a:prstGeom>
          <a:solidFill>
            <a:srgbClr val="FFFF00"/>
          </a:solidFill>
          <a:ln>
            <a:solidFill>
              <a:schemeClr val="bg1">
                <a:lumMod val="50000"/>
              </a:schemeClr>
            </a:solidFill>
          </a:ln>
        </p:spPr>
        <p:txBody>
          <a:bodyPr wrap="square">
            <a:spAutoFit/>
          </a:bodyPr>
          <a:lstStyle/>
          <a:p>
            <a:pPr fontAlgn="auto">
              <a:spcBef>
                <a:spcPts val="0"/>
              </a:spcBef>
              <a:spcAft>
                <a:spcPts val="0"/>
              </a:spcAft>
              <a:defRPr/>
            </a:pPr>
            <a:r>
              <a:rPr lang="mk-MK" sz="1600" b="1" dirty="0">
                <a:latin typeface="Verdana"/>
                <a:cs typeface="Verdana"/>
              </a:rPr>
              <a:t>Криминализирање на спроведувањето</a:t>
            </a:r>
            <a:endParaRPr lang="en-GB" sz="1600" b="1" dirty="0">
              <a:latin typeface="Verdana"/>
              <a:cs typeface="Verdana"/>
            </a:endParaRPr>
          </a:p>
          <a:p>
            <a:pPr marL="342900" indent="-342900" fontAlgn="auto">
              <a:spcBef>
                <a:spcPts val="0"/>
              </a:spcBef>
              <a:spcAft>
                <a:spcPts val="0"/>
              </a:spcAft>
              <a:buFont typeface="Wingdings" pitchFamily="2" charset="2"/>
              <a:buChar char="§"/>
              <a:defRPr/>
            </a:pPr>
            <a:r>
              <a:rPr lang="mk-MK" sz="1600" dirty="0">
                <a:latin typeface="Verdana"/>
                <a:cs typeface="Verdana"/>
              </a:rPr>
              <a:t>Илегален пристап</a:t>
            </a:r>
          </a:p>
          <a:p>
            <a:pPr marL="342900" indent="-342900" fontAlgn="auto">
              <a:spcBef>
                <a:spcPts val="0"/>
              </a:spcBef>
              <a:spcAft>
                <a:spcPts val="0"/>
              </a:spcAft>
              <a:buFont typeface="Wingdings" pitchFamily="2" charset="2"/>
              <a:buChar char="§"/>
              <a:defRPr/>
            </a:pPr>
            <a:r>
              <a:rPr lang="mk-MK" sz="1600" dirty="0">
                <a:latin typeface="Verdana"/>
                <a:cs typeface="Verdana"/>
              </a:rPr>
              <a:t>илегално следење</a:t>
            </a:r>
          </a:p>
          <a:p>
            <a:pPr marL="342900" indent="-342900" fontAlgn="auto">
              <a:spcBef>
                <a:spcPts val="0"/>
              </a:spcBef>
              <a:spcAft>
                <a:spcPts val="0"/>
              </a:spcAft>
              <a:buFont typeface="Wingdings" pitchFamily="2" charset="2"/>
              <a:buChar char="§"/>
              <a:defRPr/>
            </a:pPr>
            <a:r>
              <a:rPr lang="mk-MK" sz="1600" dirty="0">
                <a:latin typeface="Verdana"/>
                <a:cs typeface="Verdana"/>
              </a:rPr>
              <a:t>Манипулација со податоци</a:t>
            </a:r>
          </a:p>
          <a:p>
            <a:pPr marL="342900" indent="-342900" fontAlgn="auto">
              <a:spcBef>
                <a:spcPts val="0"/>
              </a:spcBef>
              <a:spcAft>
                <a:spcPts val="0"/>
              </a:spcAft>
              <a:buFont typeface="Wingdings" pitchFamily="2" charset="2"/>
              <a:buChar char="§"/>
              <a:defRPr/>
            </a:pPr>
            <a:r>
              <a:rPr lang="ru-RU" sz="1600" dirty="0">
                <a:latin typeface="Verdana"/>
                <a:cs typeface="Verdana"/>
              </a:rPr>
              <a:t>Попречување на работата на системи</a:t>
            </a:r>
            <a:endParaRPr lang="mk-MK" sz="1600" dirty="0">
              <a:latin typeface="Verdana"/>
              <a:cs typeface="Verdana"/>
            </a:endParaRPr>
          </a:p>
          <a:p>
            <a:pPr marL="342900" indent="-342900" fontAlgn="auto">
              <a:spcBef>
                <a:spcPts val="0"/>
              </a:spcBef>
              <a:spcAft>
                <a:spcPts val="0"/>
              </a:spcAft>
              <a:buFont typeface="Wingdings" pitchFamily="2" charset="2"/>
              <a:buChar char="§"/>
              <a:defRPr/>
            </a:pPr>
            <a:r>
              <a:rPr lang="mk-MK" sz="1600" dirty="0">
                <a:latin typeface="Verdana"/>
                <a:cs typeface="Verdana"/>
              </a:rPr>
              <a:t>Злоупотреба на уреди</a:t>
            </a:r>
          </a:p>
          <a:p>
            <a:pPr marL="342900" indent="-342900" fontAlgn="auto">
              <a:spcBef>
                <a:spcPts val="0"/>
              </a:spcBef>
              <a:spcAft>
                <a:spcPts val="0"/>
              </a:spcAft>
              <a:buFont typeface="Wingdings" pitchFamily="2" charset="2"/>
              <a:buChar char="§"/>
              <a:defRPr/>
            </a:pPr>
            <a:r>
              <a:rPr lang="mk-MK" sz="1600" dirty="0">
                <a:latin typeface="Verdana"/>
                <a:cs typeface="Verdana"/>
              </a:rPr>
              <a:t>Измама и фалсификување</a:t>
            </a:r>
          </a:p>
          <a:p>
            <a:pPr marL="342900" indent="-342900" fontAlgn="auto">
              <a:spcBef>
                <a:spcPts val="0"/>
              </a:spcBef>
              <a:spcAft>
                <a:spcPts val="0"/>
              </a:spcAft>
              <a:buFont typeface="Wingdings" pitchFamily="2" charset="2"/>
              <a:buChar char="§"/>
              <a:defRPr/>
            </a:pPr>
            <a:r>
              <a:rPr lang="mk-MK" sz="1600" dirty="0">
                <a:latin typeface="Verdana"/>
                <a:cs typeface="Verdana"/>
              </a:rPr>
              <a:t>Детска порнографија</a:t>
            </a:r>
          </a:p>
          <a:p>
            <a:pPr marL="342900" indent="-342900" fontAlgn="auto">
              <a:spcBef>
                <a:spcPts val="0"/>
              </a:spcBef>
              <a:spcAft>
                <a:spcPts val="0"/>
              </a:spcAft>
              <a:buFont typeface="Wingdings" pitchFamily="2" charset="2"/>
              <a:buChar char="§"/>
              <a:defRPr/>
            </a:pPr>
            <a:r>
              <a:rPr lang="mk-MK" sz="1600" dirty="0">
                <a:latin typeface="Verdana"/>
                <a:cs typeface="Verdana"/>
              </a:rPr>
              <a:t>Прекршување на права на интелектуална сопственост</a:t>
            </a:r>
          </a:p>
          <a:p>
            <a:pPr marL="342900" indent="-342900" fontAlgn="auto">
              <a:spcBef>
                <a:spcPts val="0"/>
              </a:spcBef>
              <a:spcAft>
                <a:spcPts val="0"/>
              </a:spcAft>
              <a:buFont typeface="Wingdings" pitchFamily="2" charset="2"/>
              <a:buChar char="§"/>
              <a:defRPr/>
            </a:pPr>
            <a:r>
              <a:rPr lang="mk-MK" sz="1600" dirty="0">
                <a:latin typeface="Verdana"/>
                <a:cs typeface="Verdana"/>
              </a:rPr>
              <a:t>Обид, помагање во извршување кривично дело</a:t>
            </a:r>
          </a:p>
          <a:p>
            <a:pPr marL="342900" indent="-342900" fontAlgn="auto">
              <a:spcBef>
                <a:spcPts val="0"/>
              </a:spcBef>
              <a:spcAft>
                <a:spcPts val="0"/>
              </a:spcAft>
              <a:buFont typeface="Wingdings" pitchFamily="2" charset="2"/>
              <a:buChar char="§"/>
              <a:defRPr/>
            </a:pPr>
            <a:r>
              <a:rPr lang="mk-MK" sz="1600" dirty="0">
                <a:latin typeface="Verdana"/>
                <a:cs typeface="Verdana"/>
              </a:rPr>
              <a:t>Корпоративна одговорност</a:t>
            </a:r>
            <a:endParaRPr lang="en-US" sz="1600" dirty="0">
              <a:latin typeface="Verdana"/>
              <a:cs typeface="Verdana"/>
            </a:endParaRPr>
          </a:p>
        </p:txBody>
      </p:sp>
      <p:sp>
        <p:nvSpPr>
          <p:cNvPr id="21" name="Textfeld 4"/>
          <p:cNvSpPr txBox="1"/>
          <p:nvPr/>
        </p:nvSpPr>
        <p:spPr>
          <a:xfrm>
            <a:off x="6394447" y="988127"/>
            <a:ext cx="2570163" cy="5078313"/>
          </a:xfrm>
          <a:prstGeom prst="rect">
            <a:avLst/>
          </a:prstGeom>
          <a:noFill/>
          <a:ln>
            <a:solidFill>
              <a:schemeClr val="bg1">
                <a:lumMod val="50000"/>
              </a:schemeClr>
            </a:solidFill>
          </a:ln>
        </p:spPr>
        <p:txBody>
          <a:bodyPr wrap="square">
            <a:spAutoFit/>
          </a:bodyPr>
          <a:lstStyle/>
          <a:p>
            <a:pPr fontAlgn="auto">
              <a:spcBef>
                <a:spcPts val="0"/>
              </a:spcBef>
              <a:spcAft>
                <a:spcPts val="0"/>
              </a:spcAft>
              <a:defRPr/>
            </a:pPr>
            <a:r>
              <a:rPr lang="mk-MK" b="1" dirty="0">
                <a:latin typeface="Verdana"/>
                <a:cs typeface="Verdana"/>
              </a:rPr>
              <a:t>Меѓународна соработка</a:t>
            </a:r>
            <a:endParaRPr lang="en-GB" b="1" dirty="0">
              <a:latin typeface="Verdana"/>
              <a:cs typeface="Verdana"/>
            </a:endParaRPr>
          </a:p>
          <a:p>
            <a:pPr marL="361950" indent="-361950" fontAlgn="auto">
              <a:spcBef>
                <a:spcPts val="0"/>
              </a:spcBef>
              <a:spcAft>
                <a:spcPts val="0"/>
              </a:spcAft>
              <a:buFont typeface="Wingdings" pitchFamily="2" charset="2"/>
              <a:buChar char="§"/>
              <a:defRPr/>
            </a:pPr>
            <a:r>
              <a:rPr lang="mk-MK" dirty="0">
                <a:latin typeface="Verdana"/>
                <a:cs typeface="Verdana"/>
              </a:rPr>
              <a:t>Екстрадиција</a:t>
            </a:r>
          </a:p>
          <a:p>
            <a:pPr marL="361950" indent="-361950" fontAlgn="auto">
              <a:spcBef>
                <a:spcPts val="0"/>
              </a:spcBef>
              <a:spcAft>
                <a:spcPts val="0"/>
              </a:spcAft>
              <a:buFont typeface="Wingdings" pitchFamily="2" charset="2"/>
              <a:buChar char="§"/>
              <a:defRPr/>
            </a:pPr>
            <a:r>
              <a:rPr lang="mk-MK" dirty="0">
                <a:latin typeface="Verdana"/>
                <a:cs typeface="Verdana"/>
              </a:rPr>
              <a:t>Заемна правна помош</a:t>
            </a:r>
          </a:p>
          <a:p>
            <a:pPr marL="361950" indent="-361950" fontAlgn="auto">
              <a:spcBef>
                <a:spcPts val="0"/>
              </a:spcBef>
              <a:spcAft>
                <a:spcPts val="0"/>
              </a:spcAft>
              <a:buFont typeface="Wingdings" pitchFamily="2" charset="2"/>
              <a:buChar char="§"/>
              <a:defRPr/>
            </a:pPr>
            <a:r>
              <a:rPr lang="mk-MK" dirty="0">
                <a:latin typeface="Verdana"/>
                <a:cs typeface="Verdana"/>
              </a:rPr>
              <a:t>Експедитивно зачувување</a:t>
            </a:r>
          </a:p>
          <a:p>
            <a:pPr marL="361950" indent="-361950" fontAlgn="auto">
              <a:spcBef>
                <a:spcPts val="0"/>
              </a:spcBef>
              <a:spcAft>
                <a:spcPts val="0"/>
              </a:spcAft>
              <a:buFont typeface="Wingdings" pitchFamily="2" charset="2"/>
              <a:buChar char="§"/>
              <a:defRPr/>
            </a:pPr>
            <a:r>
              <a:rPr lang="mk-MK" dirty="0">
                <a:latin typeface="Verdana"/>
                <a:cs typeface="Verdana"/>
              </a:rPr>
              <a:t>Експедитивно зачувување на ПП</a:t>
            </a:r>
          </a:p>
          <a:p>
            <a:pPr marL="361950" indent="-361950" fontAlgn="auto">
              <a:spcBef>
                <a:spcPts val="0"/>
              </a:spcBef>
              <a:spcAft>
                <a:spcPts val="0"/>
              </a:spcAft>
              <a:buFont typeface="Wingdings" pitchFamily="2" charset="2"/>
              <a:buChar char="§"/>
              <a:defRPr/>
            </a:pPr>
            <a:r>
              <a:rPr lang="mk-MK" dirty="0">
                <a:latin typeface="Verdana"/>
                <a:cs typeface="Verdana"/>
              </a:rPr>
              <a:t>ЗПП за пристап</a:t>
            </a:r>
          </a:p>
          <a:p>
            <a:pPr marL="361950" indent="-361950" fontAlgn="auto">
              <a:spcBef>
                <a:spcPts val="0"/>
              </a:spcBef>
              <a:spcAft>
                <a:spcPts val="0"/>
              </a:spcAft>
              <a:buFont typeface="Wingdings" pitchFamily="2" charset="2"/>
              <a:buChar char="§"/>
              <a:defRPr/>
            </a:pPr>
            <a:r>
              <a:rPr lang="mk-MK" dirty="0">
                <a:latin typeface="Verdana"/>
                <a:cs typeface="Verdana"/>
              </a:rPr>
              <a:t>Прекуграничен пристап</a:t>
            </a:r>
          </a:p>
          <a:p>
            <a:pPr marL="361950" indent="-361950" fontAlgn="auto">
              <a:spcBef>
                <a:spcPts val="0"/>
              </a:spcBef>
              <a:spcAft>
                <a:spcPts val="0"/>
              </a:spcAft>
              <a:buFont typeface="Wingdings" pitchFamily="2" charset="2"/>
              <a:buChar char="§"/>
              <a:defRPr/>
            </a:pPr>
            <a:r>
              <a:rPr lang="mk-MK" dirty="0">
                <a:latin typeface="Verdana"/>
                <a:cs typeface="Verdana"/>
              </a:rPr>
              <a:t>ЗПП за ПП во реално време</a:t>
            </a:r>
          </a:p>
          <a:p>
            <a:pPr marL="361950" indent="-361950" fontAlgn="auto">
              <a:spcBef>
                <a:spcPts val="0"/>
              </a:spcBef>
              <a:spcAft>
                <a:spcPts val="0"/>
              </a:spcAft>
              <a:buFont typeface="Wingdings" pitchFamily="2" charset="2"/>
              <a:buChar char="§"/>
              <a:defRPr/>
            </a:pPr>
            <a:r>
              <a:rPr lang="mk-MK" dirty="0">
                <a:latin typeface="Verdana"/>
                <a:cs typeface="Verdana"/>
              </a:rPr>
              <a:t>ЗПП за следење</a:t>
            </a:r>
          </a:p>
          <a:p>
            <a:pPr marL="361950" indent="-361950" fontAlgn="auto">
              <a:spcBef>
                <a:spcPts val="0"/>
              </a:spcBef>
              <a:spcAft>
                <a:spcPts val="0"/>
              </a:spcAft>
              <a:buFont typeface="Wingdings" pitchFamily="2" charset="2"/>
              <a:buChar char="§"/>
              <a:defRPr/>
            </a:pPr>
            <a:r>
              <a:rPr lang="mk-MK" dirty="0">
                <a:latin typeface="Verdana"/>
                <a:cs typeface="Verdana"/>
              </a:rPr>
              <a:t>24/7 контакт точки</a:t>
            </a:r>
            <a:endParaRPr lang="en-GB" dirty="0">
              <a:latin typeface="Verdana"/>
              <a:cs typeface="Verdana"/>
            </a:endParaRPr>
          </a:p>
        </p:txBody>
      </p:sp>
      <p:sp>
        <p:nvSpPr>
          <p:cNvPr id="20489" name="Textfeld 16"/>
          <p:cNvSpPr txBox="1">
            <a:spLocks noChangeArrowheads="1"/>
          </p:cNvSpPr>
          <p:nvPr/>
        </p:nvSpPr>
        <p:spPr bwMode="auto">
          <a:xfrm>
            <a:off x="2894013" y="1433513"/>
            <a:ext cx="64293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000" b="1" dirty="0">
                <a:latin typeface="Verdana" charset="0"/>
                <a:cs typeface="Verdana" charset="0"/>
              </a:rPr>
              <a:t>+</a:t>
            </a:r>
          </a:p>
        </p:txBody>
      </p:sp>
      <p:sp>
        <p:nvSpPr>
          <p:cNvPr id="20490" name="Textfeld 17"/>
          <p:cNvSpPr txBox="1">
            <a:spLocks noChangeArrowheads="1"/>
          </p:cNvSpPr>
          <p:nvPr/>
        </p:nvSpPr>
        <p:spPr bwMode="auto">
          <a:xfrm>
            <a:off x="5822950" y="1433513"/>
            <a:ext cx="64293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000" b="1">
                <a:latin typeface="Verdana" charset="0"/>
                <a:cs typeface="Verdana" charset="0"/>
              </a:rPr>
              <a:t>+</a:t>
            </a:r>
          </a:p>
        </p:txBody>
      </p:sp>
      <p:cxnSp>
        <p:nvCxnSpPr>
          <p:cNvPr id="25" name="Form 20"/>
          <p:cNvCxnSpPr>
            <a:cxnSpLocks/>
            <a:stCxn id="19" idx="2"/>
          </p:cNvCxnSpPr>
          <p:nvPr/>
        </p:nvCxnSpPr>
        <p:spPr>
          <a:xfrm rot="5400000" flipH="1" flipV="1">
            <a:off x="3428938" y="3583084"/>
            <a:ext cx="937196" cy="4850952"/>
          </a:xfrm>
          <a:prstGeom prst="bentConnector4">
            <a:avLst>
              <a:gd name="adj1" fmla="val -24392"/>
              <a:gd name="adj2" fmla="val 64656"/>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6" name="Gerade Verbindung 27"/>
          <p:cNvCxnSpPr/>
          <p:nvPr/>
        </p:nvCxnSpPr>
        <p:spPr>
          <a:xfrm>
            <a:off x="4608513" y="4073525"/>
            <a:ext cx="0" cy="2003425"/>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feld 3"/>
          <p:cNvSpPr txBox="1"/>
          <p:nvPr/>
        </p:nvSpPr>
        <p:spPr>
          <a:xfrm>
            <a:off x="3429792" y="1022562"/>
            <a:ext cx="2428875" cy="4801314"/>
          </a:xfrm>
          <a:prstGeom prst="rect">
            <a:avLst/>
          </a:prstGeom>
          <a:solidFill>
            <a:srgbClr val="FFFFFF"/>
          </a:solidFill>
          <a:ln>
            <a:solidFill>
              <a:schemeClr val="bg1">
                <a:lumMod val="50000"/>
              </a:schemeClr>
            </a:solidFill>
          </a:ln>
        </p:spPr>
        <p:txBody>
          <a:bodyPr wrap="square">
            <a:spAutoFit/>
          </a:bodyPr>
          <a:lstStyle/>
          <a:p>
            <a:pPr fontAlgn="auto">
              <a:spcBef>
                <a:spcPts val="0"/>
              </a:spcBef>
              <a:spcAft>
                <a:spcPts val="0"/>
              </a:spcAft>
              <a:defRPr/>
            </a:pPr>
            <a:r>
              <a:rPr lang="mk-MK" b="1" dirty="0">
                <a:latin typeface="Verdana"/>
                <a:cs typeface="Verdana"/>
              </a:rPr>
              <a:t>Процесни алатки</a:t>
            </a:r>
            <a:endParaRPr lang="en-GB" b="1" dirty="0">
              <a:latin typeface="Verdana"/>
              <a:cs typeface="Verdana"/>
            </a:endParaRPr>
          </a:p>
          <a:p>
            <a:pPr marL="361950" indent="-361950" fontAlgn="auto">
              <a:spcBef>
                <a:spcPts val="0"/>
              </a:spcBef>
              <a:spcAft>
                <a:spcPts val="0"/>
              </a:spcAft>
              <a:buFont typeface="Wingdings" pitchFamily="2" charset="2"/>
              <a:buChar char="§"/>
              <a:defRPr/>
            </a:pPr>
            <a:r>
              <a:rPr lang="mk-MK" dirty="0">
                <a:latin typeface="Verdana"/>
                <a:cs typeface="Verdana"/>
              </a:rPr>
              <a:t>Експедитивно зачувување</a:t>
            </a:r>
          </a:p>
          <a:p>
            <a:pPr marL="361950" indent="-361950" fontAlgn="auto">
              <a:spcBef>
                <a:spcPts val="0"/>
              </a:spcBef>
              <a:spcAft>
                <a:spcPts val="0"/>
              </a:spcAft>
              <a:buFont typeface="Wingdings" pitchFamily="2" charset="2"/>
              <a:buChar char="§"/>
              <a:defRPr/>
            </a:pPr>
            <a:r>
              <a:rPr lang="mk-MK" dirty="0">
                <a:latin typeface="Verdana"/>
                <a:cs typeface="Verdana"/>
              </a:rPr>
              <a:t>Откривање на податочен сообраќај:</a:t>
            </a:r>
          </a:p>
          <a:p>
            <a:pPr marL="361950" indent="-361950" fontAlgn="auto">
              <a:spcBef>
                <a:spcPts val="0"/>
              </a:spcBef>
              <a:spcAft>
                <a:spcPts val="0"/>
              </a:spcAft>
              <a:buFont typeface="Wingdings" pitchFamily="2" charset="2"/>
              <a:buChar char="§"/>
              <a:defRPr/>
            </a:pPr>
            <a:r>
              <a:rPr lang="mk-MK" dirty="0">
                <a:latin typeface="Verdana"/>
                <a:cs typeface="Verdana"/>
              </a:rPr>
              <a:t>Претрес и заплена</a:t>
            </a:r>
          </a:p>
          <a:p>
            <a:pPr marL="361950" indent="-361950" fontAlgn="auto">
              <a:spcBef>
                <a:spcPts val="0"/>
              </a:spcBef>
              <a:spcAft>
                <a:spcPts val="0"/>
              </a:spcAft>
              <a:buFont typeface="Wingdings" pitchFamily="2" charset="2"/>
              <a:buChar char="§"/>
              <a:defRPr/>
            </a:pPr>
            <a:r>
              <a:rPr lang="mk-MK" dirty="0">
                <a:latin typeface="Verdana"/>
                <a:cs typeface="Verdana"/>
              </a:rPr>
              <a:t>Налог за генерирање информации</a:t>
            </a:r>
          </a:p>
          <a:p>
            <a:pPr marL="361950" indent="-361950" fontAlgn="auto">
              <a:spcBef>
                <a:spcPts val="0"/>
              </a:spcBef>
              <a:spcAft>
                <a:spcPts val="0"/>
              </a:spcAft>
              <a:buFont typeface="Wingdings" pitchFamily="2" charset="2"/>
              <a:buChar char="§"/>
              <a:defRPr/>
            </a:pPr>
            <a:r>
              <a:rPr lang="mk-MK" dirty="0">
                <a:latin typeface="Verdana"/>
                <a:cs typeface="Verdana"/>
              </a:rPr>
              <a:t>ПП во реално време</a:t>
            </a:r>
          </a:p>
          <a:p>
            <a:pPr marL="361950" indent="-361950" fontAlgn="auto">
              <a:spcBef>
                <a:spcPts val="0"/>
              </a:spcBef>
              <a:spcAft>
                <a:spcPts val="0"/>
              </a:spcAft>
              <a:buFont typeface="Wingdings" pitchFamily="2" charset="2"/>
              <a:buChar char="§"/>
              <a:defRPr/>
            </a:pPr>
            <a:r>
              <a:rPr lang="mk-MK" dirty="0">
                <a:latin typeface="Verdana"/>
                <a:cs typeface="Verdana"/>
              </a:rPr>
              <a:t>Следење на компјутерски податоци</a:t>
            </a:r>
          </a:p>
        </p:txBody>
      </p:sp>
      <p:sp>
        <p:nvSpPr>
          <p:cNvPr id="18" name="Textfeld 18">
            <a:extLst>
              <a:ext uri="{FF2B5EF4-FFF2-40B4-BE49-F238E27FC236}">
                <a16:creationId xmlns:a16="http://schemas.microsoft.com/office/drawing/2014/main" id="{BEF62269-9643-45FF-8BF7-9A641AC3ADA2}"/>
              </a:ext>
            </a:extLst>
          </p:cNvPr>
          <p:cNvSpPr txBox="1"/>
          <p:nvPr/>
        </p:nvSpPr>
        <p:spPr>
          <a:xfrm>
            <a:off x="2856050" y="6107789"/>
            <a:ext cx="1963738" cy="307777"/>
          </a:xfrm>
          <a:prstGeom prst="rect">
            <a:avLst/>
          </a:prstGeom>
          <a:noFill/>
        </p:spPr>
        <p:txBody>
          <a:bodyPr>
            <a:spAutoFit/>
          </a:bodyPr>
          <a:lstStyle/>
          <a:p>
            <a:pPr fontAlgn="auto">
              <a:spcBef>
                <a:spcPts val="0"/>
              </a:spcBef>
              <a:spcAft>
                <a:spcPts val="0"/>
              </a:spcAft>
              <a:defRPr/>
            </a:pPr>
            <a:r>
              <a:rPr lang="mk-MK" sz="1400" b="1" dirty="0">
                <a:solidFill>
                  <a:schemeClr val="tx1">
                    <a:lumMod val="65000"/>
                    <a:lumOff val="35000"/>
                  </a:schemeClr>
                </a:solidFill>
                <a:latin typeface="Verdana"/>
                <a:cs typeface="Verdana"/>
              </a:rPr>
              <a:t>Усогласување</a:t>
            </a:r>
            <a:endParaRPr lang="en-GB" sz="1400" b="1" dirty="0">
              <a:solidFill>
                <a:schemeClr val="tx1">
                  <a:lumMod val="65000"/>
                  <a:lumOff val="35000"/>
                </a:schemeClr>
              </a:solidFill>
              <a:latin typeface="Verdana"/>
              <a:cs typeface="Verdana"/>
            </a:endParaRPr>
          </a:p>
        </p:txBody>
      </p:sp>
      <p:sp>
        <p:nvSpPr>
          <p:cNvPr id="10" name="Slide Number Placeholder 1">
            <a:extLst>
              <a:ext uri="{FF2B5EF4-FFF2-40B4-BE49-F238E27FC236}">
                <a16:creationId xmlns:a16="http://schemas.microsoft.com/office/drawing/2014/main" id="{614666A2-5134-4F46-BB19-C88A0BCB76F3}"/>
              </a:ext>
            </a:extLst>
          </p:cNvPr>
          <p:cNvSpPr>
            <a:spLocks noGrp="1"/>
          </p:cNvSpPr>
          <p:nvPr>
            <p:ph type="sldNum" sz="quarter" idx="12"/>
          </p:nvPr>
        </p:nvSpPr>
        <p:spPr>
          <a:xfrm>
            <a:off x="6409184" y="6495281"/>
            <a:ext cx="2133600" cy="365125"/>
          </a:xfrm>
        </p:spPr>
        <p:txBody>
          <a:bodyPr/>
          <a:lstStyle/>
          <a:p>
            <a:fld id="{B517EF97-6CC0-48A9-BC0E-433EC7B55211}" type="slidenum">
              <a:rPr lang="en-GB" sz="1100" smtClean="0"/>
              <a:pPr/>
              <a:t>12</a:t>
            </a:fld>
            <a:endParaRPr lang="en-GB" sz="1100" dirty="0"/>
          </a:p>
        </p:txBody>
      </p:sp>
      <p:sp>
        <p:nvSpPr>
          <p:cNvPr id="11" name="TextBox 10">
            <a:extLst>
              <a:ext uri="{FF2B5EF4-FFF2-40B4-BE49-F238E27FC236}">
                <a16:creationId xmlns:a16="http://schemas.microsoft.com/office/drawing/2014/main" id="{D270E6E6-A37B-4B57-8F39-18B72A94CAF5}"/>
              </a:ext>
            </a:extLst>
          </p:cNvPr>
          <p:cNvSpPr txBox="1"/>
          <p:nvPr/>
        </p:nvSpPr>
        <p:spPr>
          <a:xfrm>
            <a:off x="88522" y="6635512"/>
            <a:ext cx="3672408" cy="369332"/>
          </a:xfrm>
          <a:prstGeom prst="rect">
            <a:avLst/>
          </a:prstGeom>
          <a:noFill/>
        </p:spPr>
        <p:txBody>
          <a:bodyPr wrap="square" rtlCol="0">
            <a:spAutoFit/>
          </a:bodyPr>
          <a:lstStyle/>
          <a:p>
            <a:r>
              <a:rPr lang="en-GB" b="1" dirty="0">
                <a:solidFill>
                  <a:schemeClr val="bg1"/>
                </a:solidFill>
                <a:latin typeface="Segoe UI" pitchFamily="34" charset="0"/>
                <a:ea typeface="Segoe UI" pitchFamily="34" charset="0"/>
                <a:cs typeface="Segoe UI" pitchFamily="34" charset="0"/>
              </a:rPr>
              <a:t>www.coe.int/cybercrime</a:t>
            </a:r>
          </a:p>
        </p:txBody>
      </p:sp>
      <p:sp>
        <p:nvSpPr>
          <p:cNvPr id="12" name="Slide Number Placeholder 4">
            <a:extLst>
              <a:ext uri="{FF2B5EF4-FFF2-40B4-BE49-F238E27FC236}">
                <a16:creationId xmlns:a16="http://schemas.microsoft.com/office/drawing/2014/main" id="{AE75FAF7-F884-4A6A-AD25-54DCCDD7D78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z="1100" smtClean="0">
                <a:solidFill>
                  <a:schemeClr val="tx1"/>
                </a:solidFill>
              </a:rPr>
              <a:pPr/>
              <a:t>12</a:t>
            </a:fld>
            <a:endParaRPr lang="en-GB" sz="1100" dirty="0">
              <a:solidFill>
                <a:schemeClr val="tx1"/>
              </a:solidFill>
            </a:endParaRPr>
          </a:p>
        </p:txBody>
      </p:sp>
      <p:sp>
        <p:nvSpPr>
          <p:cNvPr id="13" name="Rectangle 12">
            <a:extLst>
              <a:ext uri="{FF2B5EF4-FFF2-40B4-BE49-F238E27FC236}">
                <a16:creationId xmlns:a16="http://schemas.microsoft.com/office/drawing/2014/main" id="{17C8DB07-51AB-41F1-84EB-D6D7B6E86CB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14" name="Rectangle 4">
            <a:extLst>
              <a:ext uri="{FF2B5EF4-FFF2-40B4-BE49-F238E27FC236}">
                <a16:creationId xmlns:a16="http://schemas.microsoft.com/office/drawing/2014/main" id="{9A6D6990-4F92-4414-93FD-98AFAC53A45A}"/>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a:extLst>
              <a:ext uri="{FF2B5EF4-FFF2-40B4-BE49-F238E27FC236}">
                <a16:creationId xmlns:a16="http://schemas.microsoft.com/office/drawing/2014/main" id="{04DFF0A4-0EB6-416E-BBBA-6E5B2476C6B7}"/>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altLang="sr-Latn-RS" sz="3200" b="1" dirty="0"/>
              <a:t>Конвенцијата од Будимпешта за</a:t>
            </a:r>
          </a:p>
          <a:p>
            <a:pPr algn="r"/>
            <a:r>
              <a:rPr lang="mk-MK" altLang="sr-Latn-RS" sz="3200" b="1" dirty="0" err="1"/>
              <a:t>сајбер</a:t>
            </a:r>
            <a:r>
              <a:rPr lang="mk-MK" altLang="sr-Latn-RS" sz="3200" b="1" dirty="0"/>
              <a:t>-криминал н</a:t>
            </a:r>
            <a:r>
              <a:rPr lang="mk-MK" sz="3200" b="1" dirty="0"/>
              <a:t>а Советот на Европа</a:t>
            </a:r>
            <a:endParaRPr lang="en-GB" sz="3200" dirty="0"/>
          </a:p>
        </p:txBody>
      </p:sp>
      <p:pic>
        <p:nvPicPr>
          <p:cNvPr id="16" name="Picture 4">
            <a:extLst>
              <a:ext uri="{FF2B5EF4-FFF2-40B4-BE49-F238E27FC236}">
                <a16:creationId xmlns:a16="http://schemas.microsoft.com/office/drawing/2014/main" id="{2FA2513C-030D-407A-9864-541AEBF874E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a:extLst>
              <a:ext uri="{FF2B5EF4-FFF2-40B4-BE49-F238E27FC236}">
                <a16:creationId xmlns:a16="http://schemas.microsoft.com/office/drawing/2014/main" id="{DB1007E9-553A-49C7-AF54-BED71438F96A}"/>
              </a:ext>
            </a:extLst>
          </p:cNvPr>
          <p:cNvSpPr txBox="1"/>
          <p:nvPr/>
        </p:nvSpPr>
        <p:spPr>
          <a:xfrm>
            <a:off x="6279791" y="6457858"/>
            <a:ext cx="3024336" cy="400110"/>
          </a:xfrm>
          <a:prstGeom prst="rect">
            <a:avLst/>
          </a:prstGeom>
          <a:noFill/>
        </p:spPr>
        <p:txBody>
          <a:bodyPr wrap="square" rtlCol="0">
            <a:spAutoFit/>
          </a:bodyPr>
          <a:lstStyle/>
          <a:p>
            <a:r>
              <a:rPr lang="en-GB" sz="20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2362481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feld 12"/>
          <p:cNvSpPr txBox="1"/>
          <p:nvPr/>
        </p:nvSpPr>
        <p:spPr>
          <a:xfrm>
            <a:off x="179388" y="1104056"/>
            <a:ext cx="2900719" cy="5262979"/>
          </a:xfrm>
          <a:prstGeom prst="rect">
            <a:avLst/>
          </a:prstGeom>
          <a:solidFill>
            <a:schemeClr val="bg1"/>
          </a:solidFill>
          <a:ln>
            <a:solidFill>
              <a:schemeClr val="bg1">
                <a:lumMod val="50000"/>
              </a:schemeClr>
            </a:solidFill>
          </a:ln>
        </p:spPr>
        <p:txBody>
          <a:bodyPr wrap="square">
            <a:spAutoFit/>
          </a:bodyPr>
          <a:lstStyle/>
          <a:p>
            <a:pPr fontAlgn="auto">
              <a:spcBef>
                <a:spcPts val="0"/>
              </a:spcBef>
              <a:spcAft>
                <a:spcPts val="0"/>
              </a:spcAft>
              <a:defRPr/>
            </a:pPr>
            <a:r>
              <a:rPr lang="mk-MK" sz="1600" b="1" dirty="0">
                <a:latin typeface="Verdana"/>
                <a:cs typeface="Verdana"/>
              </a:rPr>
              <a:t>Криминализирање на спроведувањето</a:t>
            </a:r>
            <a:endParaRPr lang="en-GB" sz="1600" b="1" dirty="0">
              <a:latin typeface="Verdana"/>
              <a:cs typeface="Verdana"/>
            </a:endParaRPr>
          </a:p>
          <a:p>
            <a:pPr marL="342900" indent="-342900" fontAlgn="auto">
              <a:spcBef>
                <a:spcPts val="0"/>
              </a:spcBef>
              <a:spcAft>
                <a:spcPts val="0"/>
              </a:spcAft>
              <a:buFont typeface="Wingdings" pitchFamily="2" charset="2"/>
              <a:buChar char="§"/>
              <a:defRPr/>
            </a:pPr>
            <a:r>
              <a:rPr lang="mk-MK" sz="1600" dirty="0">
                <a:latin typeface="Verdana"/>
                <a:cs typeface="Verdana"/>
              </a:rPr>
              <a:t>Илегален пристап</a:t>
            </a:r>
          </a:p>
          <a:p>
            <a:pPr marL="342900" indent="-342900" fontAlgn="auto">
              <a:spcBef>
                <a:spcPts val="0"/>
              </a:spcBef>
              <a:spcAft>
                <a:spcPts val="0"/>
              </a:spcAft>
              <a:buFont typeface="Wingdings" pitchFamily="2" charset="2"/>
              <a:buChar char="§"/>
              <a:defRPr/>
            </a:pPr>
            <a:r>
              <a:rPr lang="mk-MK" sz="1600" dirty="0">
                <a:latin typeface="Verdana"/>
                <a:cs typeface="Verdana"/>
              </a:rPr>
              <a:t>илегално следење</a:t>
            </a:r>
          </a:p>
          <a:p>
            <a:pPr marL="342900" indent="-342900" fontAlgn="auto">
              <a:spcBef>
                <a:spcPts val="0"/>
              </a:spcBef>
              <a:spcAft>
                <a:spcPts val="0"/>
              </a:spcAft>
              <a:buFont typeface="Wingdings" pitchFamily="2" charset="2"/>
              <a:buChar char="§"/>
              <a:defRPr/>
            </a:pPr>
            <a:r>
              <a:rPr lang="mk-MK" sz="1600" dirty="0">
                <a:latin typeface="Verdana"/>
                <a:cs typeface="Verdana"/>
              </a:rPr>
              <a:t>Манипулација со податоци</a:t>
            </a:r>
          </a:p>
          <a:p>
            <a:pPr marL="342900" indent="-342900" fontAlgn="auto">
              <a:spcBef>
                <a:spcPts val="0"/>
              </a:spcBef>
              <a:spcAft>
                <a:spcPts val="0"/>
              </a:spcAft>
              <a:buFont typeface="Wingdings" pitchFamily="2" charset="2"/>
              <a:buChar char="§"/>
              <a:defRPr/>
            </a:pPr>
            <a:r>
              <a:rPr lang="ru-RU" sz="1600" dirty="0">
                <a:latin typeface="Verdana"/>
                <a:cs typeface="Verdana"/>
              </a:rPr>
              <a:t>Попречување на работата на системи</a:t>
            </a:r>
            <a:endParaRPr lang="mk-MK" sz="1600" dirty="0">
              <a:latin typeface="Verdana"/>
              <a:cs typeface="Verdana"/>
            </a:endParaRPr>
          </a:p>
          <a:p>
            <a:pPr marL="342900" indent="-342900" fontAlgn="auto">
              <a:spcBef>
                <a:spcPts val="0"/>
              </a:spcBef>
              <a:spcAft>
                <a:spcPts val="0"/>
              </a:spcAft>
              <a:buFont typeface="Wingdings" pitchFamily="2" charset="2"/>
              <a:buChar char="§"/>
              <a:defRPr/>
            </a:pPr>
            <a:r>
              <a:rPr lang="mk-MK" sz="1600" dirty="0">
                <a:latin typeface="Verdana"/>
                <a:cs typeface="Verdana"/>
              </a:rPr>
              <a:t>Злоупотреба на уреди</a:t>
            </a:r>
          </a:p>
          <a:p>
            <a:pPr marL="342900" indent="-342900" fontAlgn="auto">
              <a:spcBef>
                <a:spcPts val="0"/>
              </a:spcBef>
              <a:spcAft>
                <a:spcPts val="0"/>
              </a:spcAft>
              <a:buFont typeface="Wingdings" pitchFamily="2" charset="2"/>
              <a:buChar char="§"/>
              <a:defRPr/>
            </a:pPr>
            <a:r>
              <a:rPr lang="mk-MK" sz="1600" dirty="0">
                <a:latin typeface="Verdana"/>
                <a:cs typeface="Verdana"/>
              </a:rPr>
              <a:t>Измама и фалсификување</a:t>
            </a:r>
          </a:p>
          <a:p>
            <a:pPr marL="342900" indent="-342900" fontAlgn="auto">
              <a:spcBef>
                <a:spcPts val="0"/>
              </a:spcBef>
              <a:spcAft>
                <a:spcPts val="0"/>
              </a:spcAft>
              <a:buFont typeface="Wingdings" pitchFamily="2" charset="2"/>
              <a:buChar char="§"/>
              <a:defRPr/>
            </a:pPr>
            <a:r>
              <a:rPr lang="mk-MK" sz="1600" dirty="0">
                <a:latin typeface="Verdana"/>
                <a:cs typeface="Verdana"/>
              </a:rPr>
              <a:t>Детска порнографија</a:t>
            </a:r>
          </a:p>
          <a:p>
            <a:pPr marL="342900" indent="-342900" fontAlgn="auto">
              <a:spcBef>
                <a:spcPts val="0"/>
              </a:spcBef>
              <a:spcAft>
                <a:spcPts val="0"/>
              </a:spcAft>
              <a:buFont typeface="Wingdings" pitchFamily="2" charset="2"/>
              <a:buChar char="§"/>
              <a:defRPr/>
            </a:pPr>
            <a:r>
              <a:rPr lang="mk-MK" sz="1600" dirty="0">
                <a:latin typeface="Verdana"/>
                <a:cs typeface="Verdana"/>
              </a:rPr>
              <a:t>Прекршување на права на интелектуална сопственост</a:t>
            </a:r>
          </a:p>
          <a:p>
            <a:pPr marL="342900" indent="-342900" fontAlgn="auto">
              <a:spcBef>
                <a:spcPts val="0"/>
              </a:spcBef>
              <a:spcAft>
                <a:spcPts val="0"/>
              </a:spcAft>
              <a:buFont typeface="Wingdings" pitchFamily="2" charset="2"/>
              <a:buChar char="§"/>
              <a:defRPr/>
            </a:pPr>
            <a:r>
              <a:rPr lang="mk-MK" sz="1600" dirty="0">
                <a:latin typeface="Verdana"/>
                <a:cs typeface="Verdana"/>
              </a:rPr>
              <a:t>Обид, помагање во извршување кривично дело</a:t>
            </a:r>
          </a:p>
          <a:p>
            <a:pPr marL="342900" indent="-342900" fontAlgn="auto">
              <a:spcBef>
                <a:spcPts val="0"/>
              </a:spcBef>
              <a:spcAft>
                <a:spcPts val="0"/>
              </a:spcAft>
              <a:buFont typeface="Wingdings" pitchFamily="2" charset="2"/>
              <a:buChar char="§"/>
              <a:defRPr/>
            </a:pPr>
            <a:r>
              <a:rPr lang="mk-MK" sz="1600" dirty="0">
                <a:latin typeface="Verdana"/>
                <a:cs typeface="Verdana"/>
              </a:rPr>
              <a:t>Корпоративна одговорност</a:t>
            </a:r>
            <a:endParaRPr lang="en-US" sz="1600" dirty="0">
              <a:latin typeface="Verdana"/>
              <a:cs typeface="Verdana"/>
            </a:endParaRPr>
          </a:p>
        </p:txBody>
      </p:sp>
      <p:sp>
        <p:nvSpPr>
          <p:cNvPr id="21" name="Textfeld 4"/>
          <p:cNvSpPr txBox="1"/>
          <p:nvPr/>
        </p:nvSpPr>
        <p:spPr>
          <a:xfrm>
            <a:off x="6394447" y="988127"/>
            <a:ext cx="2570163" cy="5647700"/>
          </a:xfrm>
          <a:prstGeom prst="rect">
            <a:avLst/>
          </a:prstGeom>
          <a:noFill/>
          <a:ln>
            <a:solidFill>
              <a:schemeClr val="bg1">
                <a:lumMod val="50000"/>
              </a:schemeClr>
            </a:solidFill>
          </a:ln>
        </p:spPr>
        <p:txBody>
          <a:bodyPr wrap="square">
            <a:spAutoFit/>
          </a:bodyPr>
          <a:lstStyle/>
          <a:p>
            <a:pPr fontAlgn="auto">
              <a:spcBef>
                <a:spcPts val="0"/>
              </a:spcBef>
              <a:spcAft>
                <a:spcPts val="0"/>
              </a:spcAft>
              <a:defRPr/>
            </a:pPr>
            <a:r>
              <a:rPr lang="mk-MK" sz="1900" b="1" dirty="0">
                <a:latin typeface="Verdana"/>
                <a:cs typeface="Verdana"/>
              </a:rPr>
              <a:t>Меѓународна соработка</a:t>
            </a:r>
            <a:endParaRPr lang="en-GB" sz="1900" b="1" dirty="0">
              <a:latin typeface="Verdana"/>
              <a:cs typeface="Verdana"/>
            </a:endParaRPr>
          </a:p>
          <a:p>
            <a:pPr marL="361950" indent="-361950" fontAlgn="auto">
              <a:spcBef>
                <a:spcPts val="0"/>
              </a:spcBef>
              <a:spcAft>
                <a:spcPts val="0"/>
              </a:spcAft>
              <a:buFont typeface="Wingdings" pitchFamily="2" charset="2"/>
              <a:buChar char="§"/>
              <a:defRPr/>
            </a:pPr>
            <a:r>
              <a:rPr lang="mk-MK" sz="1900" dirty="0">
                <a:latin typeface="Verdana"/>
                <a:cs typeface="Verdana"/>
              </a:rPr>
              <a:t>Екстрадиција</a:t>
            </a:r>
          </a:p>
          <a:p>
            <a:pPr marL="361950" indent="-361950" fontAlgn="auto">
              <a:spcBef>
                <a:spcPts val="0"/>
              </a:spcBef>
              <a:spcAft>
                <a:spcPts val="0"/>
              </a:spcAft>
              <a:buFont typeface="Wingdings" pitchFamily="2" charset="2"/>
              <a:buChar char="§"/>
              <a:defRPr/>
            </a:pPr>
            <a:r>
              <a:rPr lang="mk-MK" sz="1900" dirty="0">
                <a:latin typeface="Verdana"/>
                <a:cs typeface="Verdana"/>
              </a:rPr>
              <a:t>Заемна правна помош</a:t>
            </a:r>
          </a:p>
          <a:p>
            <a:pPr marL="361950" indent="-361950" fontAlgn="auto">
              <a:spcBef>
                <a:spcPts val="0"/>
              </a:spcBef>
              <a:spcAft>
                <a:spcPts val="0"/>
              </a:spcAft>
              <a:buFont typeface="Wingdings" pitchFamily="2" charset="2"/>
              <a:buChar char="§"/>
              <a:defRPr/>
            </a:pPr>
            <a:r>
              <a:rPr lang="mk-MK" sz="1900" dirty="0">
                <a:latin typeface="Verdana"/>
                <a:cs typeface="Verdana"/>
              </a:rPr>
              <a:t>Експедитивно зачувување</a:t>
            </a:r>
          </a:p>
          <a:p>
            <a:pPr marL="361950" indent="-361950" fontAlgn="auto">
              <a:spcBef>
                <a:spcPts val="0"/>
              </a:spcBef>
              <a:spcAft>
                <a:spcPts val="0"/>
              </a:spcAft>
              <a:buFont typeface="Wingdings" pitchFamily="2" charset="2"/>
              <a:buChar char="§"/>
              <a:defRPr/>
            </a:pPr>
            <a:r>
              <a:rPr lang="mk-MK" sz="1900" dirty="0">
                <a:latin typeface="Verdana"/>
                <a:cs typeface="Verdana"/>
              </a:rPr>
              <a:t>Експедитивно зачувување на ПП</a:t>
            </a:r>
          </a:p>
          <a:p>
            <a:pPr marL="361950" indent="-361950" fontAlgn="auto">
              <a:spcBef>
                <a:spcPts val="0"/>
              </a:spcBef>
              <a:spcAft>
                <a:spcPts val="0"/>
              </a:spcAft>
              <a:buFont typeface="Wingdings" pitchFamily="2" charset="2"/>
              <a:buChar char="§"/>
              <a:defRPr/>
            </a:pPr>
            <a:r>
              <a:rPr lang="mk-MK" sz="1900" dirty="0">
                <a:latin typeface="Verdana"/>
                <a:cs typeface="Verdana"/>
              </a:rPr>
              <a:t>ЗПП за пристап</a:t>
            </a:r>
          </a:p>
          <a:p>
            <a:pPr marL="361950" indent="-361950" fontAlgn="auto">
              <a:spcBef>
                <a:spcPts val="0"/>
              </a:spcBef>
              <a:spcAft>
                <a:spcPts val="0"/>
              </a:spcAft>
              <a:buFont typeface="Wingdings" pitchFamily="2" charset="2"/>
              <a:buChar char="§"/>
              <a:defRPr/>
            </a:pPr>
            <a:r>
              <a:rPr lang="mk-MK" sz="1900" dirty="0">
                <a:latin typeface="Verdana"/>
                <a:cs typeface="Verdana"/>
              </a:rPr>
              <a:t>Прекуграничен пристап</a:t>
            </a:r>
          </a:p>
          <a:p>
            <a:pPr marL="361950" indent="-361950" fontAlgn="auto">
              <a:spcBef>
                <a:spcPts val="0"/>
              </a:spcBef>
              <a:spcAft>
                <a:spcPts val="0"/>
              </a:spcAft>
              <a:buFont typeface="Wingdings" pitchFamily="2" charset="2"/>
              <a:buChar char="§"/>
              <a:defRPr/>
            </a:pPr>
            <a:r>
              <a:rPr lang="mk-MK" sz="1900" dirty="0">
                <a:latin typeface="Verdana"/>
                <a:cs typeface="Verdana"/>
              </a:rPr>
              <a:t>ЗПП за ПП во реално време</a:t>
            </a:r>
          </a:p>
          <a:p>
            <a:pPr marL="361950" indent="-361950" fontAlgn="auto">
              <a:spcBef>
                <a:spcPts val="0"/>
              </a:spcBef>
              <a:spcAft>
                <a:spcPts val="0"/>
              </a:spcAft>
              <a:buFont typeface="Wingdings" pitchFamily="2" charset="2"/>
              <a:buChar char="§"/>
              <a:defRPr/>
            </a:pPr>
            <a:r>
              <a:rPr lang="mk-MK" sz="1900" dirty="0">
                <a:latin typeface="Verdana"/>
                <a:cs typeface="Verdana"/>
              </a:rPr>
              <a:t>ЗПП за следење</a:t>
            </a:r>
          </a:p>
          <a:p>
            <a:pPr marL="361950" indent="-361950" fontAlgn="auto">
              <a:spcBef>
                <a:spcPts val="0"/>
              </a:spcBef>
              <a:spcAft>
                <a:spcPts val="0"/>
              </a:spcAft>
              <a:buFont typeface="Wingdings" pitchFamily="2" charset="2"/>
              <a:buChar char="§"/>
              <a:defRPr/>
            </a:pPr>
            <a:r>
              <a:rPr lang="mk-MK" sz="1900" dirty="0">
                <a:latin typeface="Verdana"/>
                <a:cs typeface="Verdana"/>
              </a:rPr>
              <a:t>24/7 контакт точки</a:t>
            </a:r>
            <a:endParaRPr lang="en-GB" sz="1900" dirty="0">
              <a:latin typeface="Verdana"/>
              <a:cs typeface="Verdana"/>
            </a:endParaRPr>
          </a:p>
        </p:txBody>
      </p:sp>
      <p:sp>
        <p:nvSpPr>
          <p:cNvPr id="20489" name="Textfeld 16"/>
          <p:cNvSpPr txBox="1">
            <a:spLocks noChangeArrowheads="1"/>
          </p:cNvSpPr>
          <p:nvPr/>
        </p:nvSpPr>
        <p:spPr bwMode="auto">
          <a:xfrm>
            <a:off x="2894013" y="1433513"/>
            <a:ext cx="64293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dirty="0">
                <a:latin typeface="Verdana" charset="0"/>
                <a:cs typeface="Verdana" charset="0"/>
              </a:rPr>
              <a:t>+</a:t>
            </a:r>
          </a:p>
        </p:txBody>
      </p:sp>
      <p:sp>
        <p:nvSpPr>
          <p:cNvPr id="20490" name="Textfeld 17"/>
          <p:cNvSpPr txBox="1">
            <a:spLocks noChangeArrowheads="1"/>
          </p:cNvSpPr>
          <p:nvPr/>
        </p:nvSpPr>
        <p:spPr bwMode="auto">
          <a:xfrm>
            <a:off x="5822950" y="1433513"/>
            <a:ext cx="642938"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a:latin typeface="Verdana" charset="0"/>
                <a:cs typeface="Verdana" charset="0"/>
              </a:rPr>
              <a:t>+</a:t>
            </a:r>
          </a:p>
        </p:txBody>
      </p:sp>
      <p:cxnSp>
        <p:nvCxnSpPr>
          <p:cNvPr id="25" name="Form 20"/>
          <p:cNvCxnSpPr>
            <a:cxnSpLocks/>
            <a:stCxn id="19" idx="2"/>
          </p:cNvCxnSpPr>
          <p:nvPr/>
        </p:nvCxnSpPr>
        <p:spPr>
          <a:xfrm rot="5400000" flipH="1" flipV="1">
            <a:off x="3666614" y="3639199"/>
            <a:ext cx="690970" cy="4764702"/>
          </a:xfrm>
          <a:prstGeom prst="bentConnector4">
            <a:avLst>
              <a:gd name="adj1" fmla="val -33084"/>
              <a:gd name="adj2" fmla="val 65220"/>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6" name="Gerade Verbindung 27"/>
          <p:cNvCxnSpPr/>
          <p:nvPr/>
        </p:nvCxnSpPr>
        <p:spPr>
          <a:xfrm>
            <a:off x="4608513" y="4073525"/>
            <a:ext cx="0" cy="2003425"/>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feld 3"/>
          <p:cNvSpPr txBox="1"/>
          <p:nvPr/>
        </p:nvSpPr>
        <p:spPr>
          <a:xfrm>
            <a:off x="3465512" y="1037883"/>
            <a:ext cx="2428875" cy="5062924"/>
          </a:xfrm>
          <a:prstGeom prst="rect">
            <a:avLst/>
          </a:prstGeom>
          <a:solidFill>
            <a:srgbClr val="FFFF00"/>
          </a:solidFill>
          <a:ln>
            <a:solidFill>
              <a:schemeClr val="bg1">
                <a:lumMod val="50000"/>
              </a:schemeClr>
            </a:solidFill>
          </a:ln>
        </p:spPr>
        <p:txBody>
          <a:bodyPr wrap="square">
            <a:spAutoFit/>
          </a:bodyPr>
          <a:lstStyle/>
          <a:p>
            <a:pPr fontAlgn="auto">
              <a:spcBef>
                <a:spcPts val="0"/>
              </a:spcBef>
              <a:spcAft>
                <a:spcPts val="0"/>
              </a:spcAft>
              <a:defRPr/>
            </a:pPr>
            <a:r>
              <a:rPr lang="mk-MK" sz="1900" b="1" dirty="0">
                <a:latin typeface="Verdana"/>
                <a:cs typeface="Verdana"/>
              </a:rPr>
              <a:t>Процесни алатки</a:t>
            </a:r>
            <a:endParaRPr lang="en-GB" sz="1900" b="1" dirty="0">
              <a:latin typeface="Verdana"/>
              <a:cs typeface="Verdana"/>
            </a:endParaRPr>
          </a:p>
          <a:p>
            <a:pPr marL="361950" indent="-361950" fontAlgn="auto">
              <a:spcBef>
                <a:spcPts val="0"/>
              </a:spcBef>
              <a:spcAft>
                <a:spcPts val="0"/>
              </a:spcAft>
              <a:buFont typeface="Wingdings" pitchFamily="2" charset="2"/>
              <a:buChar char="§"/>
              <a:defRPr/>
            </a:pPr>
            <a:r>
              <a:rPr lang="mk-MK" sz="1900" dirty="0">
                <a:latin typeface="Verdana"/>
                <a:cs typeface="Verdana"/>
              </a:rPr>
              <a:t>Експедитивно зачувување</a:t>
            </a:r>
          </a:p>
          <a:p>
            <a:pPr marL="361950" indent="-361950" fontAlgn="auto">
              <a:spcBef>
                <a:spcPts val="0"/>
              </a:spcBef>
              <a:spcAft>
                <a:spcPts val="0"/>
              </a:spcAft>
              <a:buFont typeface="Wingdings" pitchFamily="2" charset="2"/>
              <a:buChar char="§"/>
              <a:defRPr/>
            </a:pPr>
            <a:r>
              <a:rPr lang="mk-MK" sz="1900" dirty="0">
                <a:latin typeface="Verdana"/>
                <a:cs typeface="Verdana"/>
              </a:rPr>
              <a:t>Откривање на податочен сообраќај:</a:t>
            </a:r>
          </a:p>
          <a:p>
            <a:pPr marL="361950" indent="-361950" fontAlgn="auto">
              <a:spcBef>
                <a:spcPts val="0"/>
              </a:spcBef>
              <a:spcAft>
                <a:spcPts val="0"/>
              </a:spcAft>
              <a:buFont typeface="Wingdings" pitchFamily="2" charset="2"/>
              <a:buChar char="§"/>
              <a:defRPr/>
            </a:pPr>
            <a:r>
              <a:rPr lang="mk-MK" sz="1900" dirty="0">
                <a:latin typeface="Verdana"/>
                <a:cs typeface="Verdana"/>
              </a:rPr>
              <a:t>Претрес и заплена</a:t>
            </a:r>
          </a:p>
          <a:p>
            <a:pPr marL="361950" indent="-361950" fontAlgn="auto">
              <a:spcBef>
                <a:spcPts val="0"/>
              </a:spcBef>
              <a:spcAft>
                <a:spcPts val="0"/>
              </a:spcAft>
              <a:buFont typeface="Wingdings" pitchFamily="2" charset="2"/>
              <a:buChar char="§"/>
              <a:defRPr/>
            </a:pPr>
            <a:r>
              <a:rPr lang="mk-MK" sz="1900" dirty="0">
                <a:latin typeface="Verdana"/>
                <a:cs typeface="Verdana"/>
              </a:rPr>
              <a:t>Налог за генерирање информации</a:t>
            </a:r>
          </a:p>
          <a:p>
            <a:pPr marL="361950" indent="-361950" fontAlgn="auto">
              <a:spcBef>
                <a:spcPts val="0"/>
              </a:spcBef>
              <a:spcAft>
                <a:spcPts val="0"/>
              </a:spcAft>
              <a:buFont typeface="Wingdings" pitchFamily="2" charset="2"/>
              <a:buChar char="§"/>
              <a:defRPr/>
            </a:pPr>
            <a:r>
              <a:rPr lang="mk-MK" sz="1900" dirty="0">
                <a:latin typeface="Verdana"/>
                <a:cs typeface="Verdana"/>
              </a:rPr>
              <a:t>ПП во реално време</a:t>
            </a:r>
          </a:p>
          <a:p>
            <a:pPr marL="361950" indent="-361950" fontAlgn="auto">
              <a:spcBef>
                <a:spcPts val="0"/>
              </a:spcBef>
              <a:spcAft>
                <a:spcPts val="0"/>
              </a:spcAft>
              <a:buFont typeface="Wingdings" pitchFamily="2" charset="2"/>
              <a:buChar char="§"/>
              <a:defRPr/>
            </a:pPr>
            <a:r>
              <a:rPr lang="mk-MK" sz="1900" dirty="0">
                <a:latin typeface="Verdana"/>
                <a:cs typeface="Verdana"/>
              </a:rPr>
              <a:t>Следење на компјутерски податоци</a:t>
            </a:r>
          </a:p>
        </p:txBody>
      </p:sp>
      <p:sp>
        <p:nvSpPr>
          <p:cNvPr id="18" name="Textfeld 18">
            <a:extLst>
              <a:ext uri="{FF2B5EF4-FFF2-40B4-BE49-F238E27FC236}">
                <a16:creationId xmlns:a16="http://schemas.microsoft.com/office/drawing/2014/main" id="{BEF62269-9643-45FF-8BF7-9A641AC3ADA2}"/>
              </a:ext>
            </a:extLst>
          </p:cNvPr>
          <p:cNvSpPr txBox="1"/>
          <p:nvPr/>
        </p:nvSpPr>
        <p:spPr>
          <a:xfrm>
            <a:off x="2856050" y="6107789"/>
            <a:ext cx="1963738" cy="339725"/>
          </a:xfrm>
          <a:prstGeom prst="rect">
            <a:avLst/>
          </a:prstGeom>
          <a:noFill/>
        </p:spPr>
        <p:txBody>
          <a:bodyPr>
            <a:spAutoFit/>
          </a:bodyPr>
          <a:lstStyle/>
          <a:p>
            <a:pPr fontAlgn="auto">
              <a:spcBef>
                <a:spcPts val="0"/>
              </a:spcBef>
              <a:spcAft>
                <a:spcPts val="0"/>
              </a:spcAft>
              <a:defRPr/>
            </a:pPr>
            <a:r>
              <a:rPr lang="mk-MK" sz="1600" b="1" dirty="0">
                <a:solidFill>
                  <a:schemeClr val="tx1">
                    <a:lumMod val="65000"/>
                    <a:lumOff val="35000"/>
                  </a:schemeClr>
                </a:solidFill>
                <a:latin typeface="Verdana"/>
                <a:cs typeface="Verdana"/>
              </a:rPr>
              <a:t>Усогласување</a:t>
            </a:r>
            <a:r>
              <a:rPr lang="en-GB" sz="1600" b="1" dirty="0">
                <a:solidFill>
                  <a:schemeClr val="tx1">
                    <a:lumMod val="65000"/>
                    <a:lumOff val="35000"/>
                  </a:schemeClr>
                </a:solidFill>
                <a:latin typeface="Verdana"/>
                <a:cs typeface="Verdana"/>
              </a:rPr>
              <a:t> </a:t>
            </a:r>
          </a:p>
        </p:txBody>
      </p:sp>
      <p:sp>
        <p:nvSpPr>
          <p:cNvPr id="10" name="Slide Number Placeholder 1">
            <a:extLst>
              <a:ext uri="{FF2B5EF4-FFF2-40B4-BE49-F238E27FC236}">
                <a16:creationId xmlns:a16="http://schemas.microsoft.com/office/drawing/2014/main" id="{614666A2-5134-4F46-BB19-C88A0BCB76F3}"/>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dirty="0"/>
          </a:p>
        </p:txBody>
      </p:sp>
      <p:sp>
        <p:nvSpPr>
          <p:cNvPr id="11" name="TextBox 10">
            <a:extLst>
              <a:ext uri="{FF2B5EF4-FFF2-40B4-BE49-F238E27FC236}">
                <a16:creationId xmlns:a16="http://schemas.microsoft.com/office/drawing/2014/main" id="{D270E6E6-A37B-4B57-8F39-18B72A94CAF5}"/>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12" name="Slide Number Placeholder 4">
            <a:extLst>
              <a:ext uri="{FF2B5EF4-FFF2-40B4-BE49-F238E27FC236}">
                <a16:creationId xmlns:a16="http://schemas.microsoft.com/office/drawing/2014/main" id="{AE75FAF7-F884-4A6A-AD25-54DCCDD7D78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dirty="0">
              <a:solidFill>
                <a:schemeClr val="tx1"/>
              </a:solidFill>
            </a:endParaRPr>
          </a:p>
        </p:txBody>
      </p:sp>
      <p:sp>
        <p:nvSpPr>
          <p:cNvPr id="13" name="Rectangle 12">
            <a:extLst>
              <a:ext uri="{FF2B5EF4-FFF2-40B4-BE49-F238E27FC236}">
                <a16:creationId xmlns:a16="http://schemas.microsoft.com/office/drawing/2014/main" id="{17C8DB07-51AB-41F1-84EB-D6D7B6E86CB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a:extLst>
              <a:ext uri="{FF2B5EF4-FFF2-40B4-BE49-F238E27FC236}">
                <a16:creationId xmlns:a16="http://schemas.microsoft.com/office/drawing/2014/main" id="{9A6D6990-4F92-4414-93FD-98AFAC53A45A}"/>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a:extLst>
              <a:ext uri="{FF2B5EF4-FFF2-40B4-BE49-F238E27FC236}">
                <a16:creationId xmlns:a16="http://schemas.microsoft.com/office/drawing/2014/main" id="{04DFF0A4-0EB6-416E-BBBA-6E5B2476C6B7}"/>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altLang="sr-Latn-RS" sz="3200" b="1" dirty="0"/>
              <a:t>Конвенцијата од Будимпешта за</a:t>
            </a:r>
          </a:p>
          <a:p>
            <a:pPr algn="r"/>
            <a:r>
              <a:rPr lang="mk-MK" altLang="sr-Latn-RS" sz="3200" b="1" dirty="0" err="1"/>
              <a:t>сајбер</a:t>
            </a:r>
            <a:r>
              <a:rPr lang="mk-MK" altLang="sr-Latn-RS" sz="3200" b="1" dirty="0"/>
              <a:t>-криминал н</a:t>
            </a:r>
            <a:r>
              <a:rPr lang="mk-MK" sz="3200" b="1" dirty="0"/>
              <a:t>а Советот на Европа</a:t>
            </a:r>
            <a:endParaRPr lang="en-GB" sz="3200" dirty="0"/>
          </a:p>
        </p:txBody>
      </p:sp>
      <p:pic>
        <p:nvPicPr>
          <p:cNvPr id="16" name="Picture 4">
            <a:extLst>
              <a:ext uri="{FF2B5EF4-FFF2-40B4-BE49-F238E27FC236}">
                <a16:creationId xmlns:a16="http://schemas.microsoft.com/office/drawing/2014/main" id="{2FA2513C-030D-407A-9864-541AEBF874E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a:extLst>
              <a:ext uri="{FF2B5EF4-FFF2-40B4-BE49-F238E27FC236}">
                <a16:creationId xmlns:a16="http://schemas.microsoft.com/office/drawing/2014/main" id="{DB1007E9-553A-49C7-AF54-BED71438F96A}"/>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8645938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feld 12"/>
          <p:cNvSpPr txBox="1"/>
          <p:nvPr/>
        </p:nvSpPr>
        <p:spPr>
          <a:xfrm>
            <a:off x="179389" y="1104056"/>
            <a:ext cx="2946606" cy="5262979"/>
          </a:xfrm>
          <a:prstGeom prst="rect">
            <a:avLst/>
          </a:prstGeom>
          <a:solidFill>
            <a:schemeClr val="bg1"/>
          </a:solidFill>
          <a:ln>
            <a:solidFill>
              <a:schemeClr val="bg1">
                <a:lumMod val="50000"/>
              </a:schemeClr>
            </a:solidFill>
          </a:ln>
        </p:spPr>
        <p:txBody>
          <a:bodyPr wrap="square">
            <a:spAutoFit/>
          </a:bodyPr>
          <a:lstStyle/>
          <a:p>
            <a:pPr fontAlgn="auto">
              <a:spcBef>
                <a:spcPts val="0"/>
              </a:spcBef>
              <a:spcAft>
                <a:spcPts val="0"/>
              </a:spcAft>
              <a:defRPr/>
            </a:pPr>
            <a:r>
              <a:rPr lang="mk-MK" sz="1600" b="1" dirty="0">
                <a:latin typeface="Verdana"/>
                <a:cs typeface="Verdana"/>
              </a:rPr>
              <a:t>Криминализирање на спроведувањето</a:t>
            </a:r>
            <a:endParaRPr lang="en-GB" sz="1600" b="1" dirty="0">
              <a:latin typeface="Verdana"/>
              <a:cs typeface="Verdana"/>
            </a:endParaRPr>
          </a:p>
          <a:p>
            <a:pPr marL="342900" indent="-342900" fontAlgn="auto">
              <a:spcBef>
                <a:spcPts val="0"/>
              </a:spcBef>
              <a:spcAft>
                <a:spcPts val="0"/>
              </a:spcAft>
              <a:buFont typeface="Wingdings" pitchFamily="2" charset="2"/>
              <a:buChar char="§"/>
              <a:defRPr/>
            </a:pPr>
            <a:r>
              <a:rPr lang="mk-MK" sz="1600" dirty="0">
                <a:latin typeface="Verdana"/>
                <a:cs typeface="Verdana"/>
              </a:rPr>
              <a:t>Илегален пристап</a:t>
            </a:r>
          </a:p>
          <a:p>
            <a:pPr marL="342900" indent="-342900" fontAlgn="auto">
              <a:spcBef>
                <a:spcPts val="0"/>
              </a:spcBef>
              <a:spcAft>
                <a:spcPts val="0"/>
              </a:spcAft>
              <a:buFont typeface="Wingdings" pitchFamily="2" charset="2"/>
              <a:buChar char="§"/>
              <a:defRPr/>
            </a:pPr>
            <a:r>
              <a:rPr lang="mk-MK" sz="1600" dirty="0">
                <a:latin typeface="Verdana"/>
                <a:cs typeface="Verdana"/>
              </a:rPr>
              <a:t>илегално следење</a:t>
            </a:r>
          </a:p>
          <a:p>
            <a:pPr marL="342900" indent="-342900" fontAlgn="auto">
              <a:spcBef>
                <a:spcPts val="0"/>
              </a:spcBef>
              <a:spcAft>
                <a:spcPts val="0"/>
              </a:spcAft>
              <a:buFont typeface="Wingdings" pitchFamily="2" charset="2"/>
              <a:buChar char="§"/>
              <a:defRPr/>
            </a:pPr>
            <a:r>
              <a:rPr lang="mk-MK" sz="1600" dirty="0">
                <a:latin typeface="Verdana"/>
                <a:cs typeface="Verdana"/>
              </a:rPr>
              <a:t>Манипулација со податоци</a:t>
            </a:r>
          </a:p>
          <a:p>
            <a:pPr marL="342900" indent="-342900" fontAlgn="auto">
              <a:spcBef>
                <a:spcPts val="0"/>
              </a:spcBef>
              <a:spcAft>
                <a:spcPts val="0"/>
              </a:spcAft>
              <a:buFont typeface="Wingdings" pitchFamily="2" charset="2"/>
              <a:buChar char="§"/>
              <a:defRPr/>
            </a:pPr>
            <a:r>
              <a:rPr lang="ru-RU" sz="1600" dirty="0">
                <a:latin typeface="Verdana"/>
                <a:cs typeface="Verdana"/>
              </a:rPr>
              <a:t>Попречување на работата на системи</a:t>
            </a:r>
            <a:endParaRPr lang="mk-MK" sz="1600" dirty="0">
              <a:latin typeface="Verdana"/>
              <a:cs typeface="Verdana"/>
            </a:endParaRPr>
          </a:p>
          <a:p>
            <a:pPr marL="342900" indent="-342900" fontAlgn="auto">
              <a:spcBef>
                <a:spcPts val="0"/>
              </a:spcBef>
              <a:spcAft>
                <a:spcPts val="0"/>
              </a:spcAft>
              <a:buFont typeface="Wingdings" pitchFamily="2" charset="2"/>
              <a:buChar char="§"/>
              <a:defRPr/>
            </a:pPr>
            <a:r>
              <a:rPr lang="mk-MK" sz="1600" dirty="0">
                <a:latin typeface="Verdana"/>
                <a:cs typeface="Verdana"/>
              </a:rPr>
              <a:t>Злоупотреба на уреди</a:t>
            </a:r>
          </a:p>
          <a:p>
            <a:pPr marL="342900" indent="-342900" fontAlgn="auto">
              <a:spcBef>
                <a:spcPts val="0"/>
              </a:spcBef>
              <a:spcAft>
                <a:spcPts val="0"/>
              </a:spcAft>
              <a:buFont typeface="Wingdings" pitchFamily="2" charset="2"/>
              <a:buChar char="§"/>
              <a:defRPr/>
            </a:pPr>
            <a:r>
              <a:rPr lang="mk-MK" sz="1600" dirty="0">
                <a:latin typeface="Verdana"/>
                <a:cs typeface="Verdana"/>
              </a:rPr>
              <a:t>Измама и фалсификување</a:t>
            </a:r>
          </a:p>
          <a:p>
            <a:pPr marL="342900" indent="-342900" fontAlgn="auto">
              <a:spcBef>
                <a:spcPts val="0"/>
              </a:spcBef>
              <a:spcAft>
                <a:spcPts val="0"/>
              </a:spcAft>
              <a:buFont typeface="Wingdings" pitchFamily="2" charset="2"/>
              <a:buChar char="§"/>
              <a:defRPr/>
            </a:pPr>
            <a:r>
              <a:rPr lang="mk-MK" sz="1600" dirty="0">
                <a:latin typeface="Verdana"/>
                <a:cs typeface="Verdana"/>
              </a:rPr>
              <a:t>Детска порнографија</a:t>
            </a:r>
          </a:p>
          <a:p>
            <a:pPr marL="342900" indent="-342900" fontAlgn="auto">
              <a:spcBef>
                <a:spcPts val="0"/>
              </a:spcBef>
              <a:spcAft>
                <a:spcPts val="0"/>
              </a:spcAft>
              <a:buFont typeface="Wingdings" pitchFamily="2" charset="2"/>
              <a:buChar char="§"/>
              <a:defRPr/>
            </a:pPr>
            <a:r>
              <a:rPr lang="mk-MK" sz="1600" dirty="0">
                <a:latin typeface="Verdana"/>
                <a:cs typeface="Verdana"/>
              </a:rPr>
              <a:t>Прекршување на права на интелектуална сопственост</a:t>
            </a:r>
          </a:p>
          <a:p>
            <a:pPr marL="342900" indent="-342900" fontAlgn="auto">
              <a:spcBef>
                <a:spcPts val="0"/>
              </a:spcBef>
              <a:spcAft>
                <a:spcPts val="0"/>
              </a:spcAft>
              <a:buFont typeface="Wingdings" pitchFamily="2" charset="2"/>
              <a:buChar char="§"/>
              <a:defRPr/>
            </a:pPr>
            <a:r>
              <a:rPr lang="mk-MK" sz="1600" dirty="0">
                <a:latin typeface="Verdana"/>
                <a:cs typeface="Verdana"/>
              </a:rPr>
              <a:t>Обид, помагање во извршување кривично дело</a:t>
            </a:r>
          </a:p>
          <a:p>
            <a:pPr marL="342900" indent="-342900" fontAlgn="auto">
              <a:spcBef>
                <a:spcPts val="0"/>
              </a:spcBef>
              <a:spcAft>
                <a:spcPts val="0"/>
              </a:spcAft>
              <a:buFont typeface="Wingdings" pitchFamily="2" charset="2"/>
              <a:buChar char="§"/>
              <a:defRPr/>
            </a:pPr>
            <a:r>
              <a:rPr lang="mk-MK" sz="1600" dirty="0">
                <a:latin typeface="Verdana"/>
                <a:cs typeface="Verdana"/>
              </a:rPr>
              <a:t>Корпоративна одговорност</a:t>
            </a:r>
            <a:endParaRPr lang="en-US" sz="1600" dirty="0">
              <a:latin typeface="Verdana"/>
              <a:cs typeface="Verdana"/>
            </a:endParaRPr>
          </a:p>
        </p:txBody>
      </p:sp>
      <p:sp>
        <p:nvSpPr>
          <p:cNvPr id="21" name="Textfeld 4"/>
          <p:cNvSpPr txBox="1"/>
          <p:nvPr/>
        </p:nvSpPr>
        <p:spPr>
          <a:xfrm>
            <a:off x="6394447" y="988127"/>
            <a:ext cx="2570163" cy="5647700"/>
          </a:xfrm>
          <a:prstGeom prst="rect">
            <a:avLst/>
          </a:prstGeom>
          <a:solidFill>
            <a:srgbClr val="FFFF00"/>
          </a:solidFill>
          <a:ln>
            <a:solidFill>
              <a:schemeClr val="bg1">
                <a:lumMod val="50000"/>
              </a:schemeClr>
            </a:solidFill>
          </a:ln>
        </p:spPr>
        <p:txBody>
          <a:bodyPr wrap="square">
            <a:spAutoFit/>
          </a:bodyPr>
          <a:lstStyle/>
          <a:p>
            <a:pPr fontAlgn="auto">
              <a:spcBef>
                <a:spcPts val="0"/>
              </a:spcBef>
              <a:spcAft>
                <a:spcPts val="0"/>
              </a:spcAft>
              <a:defRPr/>
            </a:pPr>
            <a:r>
              <a:rPr lang="mk-MK" sz="1900" b="1" dirty="0">
                <a:latin typeface="Verdana"/>
                <a:cs typeface="Verdana"/>
              </a:rPr>
              <a:t>Меѓународна соработка</a:t>
            </a:r>
            <a:endParaRPr lang="en-GB" sz="1900" b="1" dirty="0">
              <a:latin typeface="Verdana"/>
              <a:cs typeface="Verdana"/>
            </a:endParaRPr>
          </a:p>
          <a:p>
            <a:pPr marL="361950" indent="-361950" fontAlgn="auto">
              <a:spcBef>
                <a:spcPts val="0"/>
              </a:spcBef>
              <a:spcAft>
                <a:spcPts val="0"/>
              </a:spcAft>
              <a:buFont typeface="Wingdings" pitchFamily="2" charset="2"/>
              <a:buChar char="§"/>
              <a:defRPr/>
            </a:pPr>
            <a:r>
              <a:rPr lang="mk-MK" sz="1900" dirty="0">
                <a:latin typeface="Verdana"/>
                <a:cs typeface="Verdana"/>
              </a:rPr>
              <a:t>Екстрадиција</a:t>
            </a:r>
          </a:p>
          <a:p>
            <a:pPr marL="361950" indent="-361950" fontAlgn="auto">
              <a:spcBef>
                <a:spcPts val="0"/>
              </a:spcBef>
              <a:spcAft>
                <a:spcPts val="0"/>
              </a:spcAft>
              <a:buFont typeface="Wingdings" pitchFamily="2" charset="2"/>
              <a:buChar char="§"/>
              <a:defRPr/>
            </a:pPr>
            <a:r>
              <a:rPr lang="mk-MK" sz="1900" dirty="0">
                <a:latin typeface="Verdana"/>
                <a:cs typeface="Verdana"/>
              </a:rPr>
              <a:t>Заемна правна помош</a:t>
            </a:r>
          </a:p>
          <a:p>
            <a:pPr marL="361950" indent="-361950" fontAlgn="auto">
              <a:spcBef>
                <a:spcPts val="0"/>
              </a:spcBef>
              <a:spcAft>
                <a:spcPts val="0"/>
              </a:spcAft>
              <a:buFont typeface="Wingdings" pitchFamily="2" charset="2"/>
              <a:buChar char="§"/>
              <a:defRPr/>
            </a:pPr>
            <a:r>
              <a:rPr lang="mk-MK" sz="1900" dirty="0">
                <a:latin typeface="Verdana"/>
                <a:cs typeface="Verdana"/>
              </a:rPr>
              <a:t>Експедитивно зачувување</a:t>
            </a:r>
          </a:p>
          <a:p>
            <a:pPr marL="361950" indent="-361950" fontAlgn="auto">
              <a:spcBef>
                <a:spcPts val="0"/>
              </a:spcBef>
              <a:spcAft>
                <a:spcPts val="0"/>
              </a:spcAft>
              <a:buFont typeface="Wingdings" pitchFamily="2" charset="2"/>
              <a:buChar char="§"/>
              <a:defRPr/>
            </a:pPr>
            <a:r>
              <a:rPr lang="mk-MK" sz="1900" dirty="0">
                <a:latin typeface="Verdana"/>
                <a:cs typeface="Verdana"/>
              </a:rPr>
              <a:t>Експедитивно зачувување на ПП</a:t>
            </a:r>
          </a:p>
          <a:p>
            <a:pPr marL="361950" indent="-361950" fontAlgn="auto">
              <a:spcBef>
                <a:spcPts val="0"/>
              </a:spcBef>
              <a:spcAft>
                <a:spcPts val="0"/>
              </a:spcAft>
              <a:buFont typeface="Wingdings" pitchFamily="2" charset="2"/>
              <a:buChar char="§"/>
              <a:defRPr/>
            </a:pPr>
            <a:r>
              <a:rPr lang="mk-MK" sz="1900" dirty="0">
                <a:latin typeface="Verdana"/>
                <a:cs typeface="Verdana"/>
              </a:rPr>
              <a:t>ЗПП за пристап</a:t>
            </a:r>
          </a:p>
          <a:p>
            <a:pPr marL="361950" indent="-361950" fontAlgn="auto">
              <a:spcBef>
                <a:spcPts val="0"/>
              </a:spcBef>
              <a:spcAft>
                <a:spcPts val="0"/>
              </a:spcAft>
              <a:buFont typeface="Wingdings" pitchFamily="2" charset="2"/>
              <a:buChar char="§"/>
              <a:defRPr/>
            </a:pPr>
            <a:r>
              <a:rPr lang="mk-MK" sz="1900" dirty="0">
                <a:latin typeface="Verdana"/>
                <a:cs typeface="Verdana"/>
              </a:rPr>
              <a:t>Прекуграничен пристап</a:t>
            </a:r>
          </a:p>
          <a:p>
            <a:pPr marL="361950" indent="-361950" fontAlgn="auto">
              <a:spcBef>
                <a:spcPts val="0"/>
              </a:spcBef>
              <a:spcAft>
                <a:spcPts val="0"/>
              </a:spcAft>
              <a:buFont typeface="Wingdings" pitchFamily="2" charset="2"/>
              <a:buChar char="§"/>
              <a:defRPr/>
            </a:pPr>
            <a:r>
              <a:rPr lang="mk-MK" sz="1900" dirty="0">
                <a:latin typeface="Verdana"/>
                <a:cs typeface="Verdana"/>
              </a:rPr>
              <a:t>ЗПП за ПП во реално време</a:t>
            </a:r>
          </a:p>
          <a:p>
            <a:pPr marL="361950" indent="-361950" fontAlgn="auto">
              <a:spcBef>
                <a:spcPts val="0"/>
              </a:spcBef>
              <a:spcAft>
                <a:spcPts val="0"/>
              </a:spcAft>
              <a:buFont typeface="Wingdings" pitchFamily="2" charset="2"/>
              <a:buChar char="§"/>
              <a:defRPr/>
            </a:pPr>
            <a:r>
              <a:rPr lang="mk-MK" sz="1900" dirty="0">
                <a:latin typeface="Verdana"/>
                <a:cs typeface="Verdana"/>
              </a:rPr>
              <a:t>ЗПП за следење</a:t>
            </a:r>
          </a:p>
          <a:p>
            <a:pPr marL="361950" indent="-361950" fontAlgn="auto">
              <a:spcBef>
                <a:spcPts val="0"/>
              </a:spcBef>
              <a:spcAft>
                <a:spcPts val="0"/>
              </a:spcAft>
              <a:buFont typeface="Wingdings" pitchFamily="2" charset="2"/>
              <a:buChar char="§"/>
              <a:defRPr/>
            </a:pPr>
            <a:r>
              <a:rPr lang="mk-MK" sz="1900" dirty="0">
                <a:latin typeface="Verdana"/>
                <a:cs typeface="Verdana"/>
              </a:rPr>
              <a:t>24/7 контакт точки</a:t>
            </a:r>
            <a:endParaRPr lang="en-GB" sz="1900" dirty="0">
              <a:latin typeface="Verdana"/>
              <a:cs typeface="Verdana"/>
            </a:endParaRPr>
          </a:p>
        </p:txBody>
      </p:sp>
      <p:sp>
        <p:nvSpPr>
          <p:cNvPr id="20489" name="Textfeld 16"/>
          <p:cNvSpPr txBox="1">
            <a:spLocks noChangeArrowheads="1"/>
          </p:cNvSpPr>
          <p:nvPr/>
        </p:nvSpPr>
        <p:spPr bwMode="auto">
          <a:xfrm>
            <a:off x="2894013" y="1433513"/>
            <a:ext cx="64293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dirty="0">
                <a:latin typeface="Verdana" charset="0"/>
                <a:cs typeface="Verdana" charset="0"/>
              </a:rPr>
              <a:t>+</a:t>
            </a:r>
          </a:p>
        </p:txBody>
      </p:sp>
      <p:sp>
        <p:nvSpPr>
          <p:cNvPr id="20490" name="Textfeld 17"/>
          <p:cNvSpPr txBox="1">
            <a:spLocks noChangeArrowheads="1"/>
          </p:cNvSpPr>
          <p:nvPr/>
        </p:nvSpPr>
        <p:spPr bwMode="auto">
          <a:xfrm>
            <a:off x="5822950" y="1433513"/>
            <a:ext cx="642938"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a:latin typeface="Verdana" charset="0"/>
                <a:cs typeface="Verdana" charset="0"/>
              </a:rPr>
              <a:t>+</a:t>
            </a:r>
          </a:p>
        </p:txBody>
      </p:sp>
      <p:cxnSp>
        <p:nvCxnSpPr>
          <p:cNvPr id="25" name="Form 20"/>
          <p:cNvCxnSpPr>
            <a:cxnSpLocks/>
            <a:stCxn id="19" idx="2"/>
          </p:cNvCxnSpPr>
          <p:nvPr/>
        </p:nvCxnSpPr>
        <p:spPr>
          <a:xfrm rot="5400000" flipH="1" flipV="1">
            <a:off x="3678086" y="3650671"/>
            <a:ext cx="690970" cy="4741758"/>
          </a:xfrm>
          <a:prstGeom prst="bentConnector4">
            <a:avLst>
              <a:gd name="adj1" fmla="val -33084"/>
              <a:gd name="adj2" fmla="val 65535"/>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6" name="Gerade Verbindung 27"/>
          <p:cNvCxnSpPr/>
          <p:nvPr/>
        </p:nvCxnSpPr>
        <p:spPr>
          <a:xfrm>
            <a:off x="4608513" y="4073525"/>
            <a:ext cx="0" cy="2003425"/>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feld 3"/>
          <p:cNvSpPr txBox="1"/>
          <p:nvPr/>
        </p:nvSpPr>
        <p:spPr>
          <a:xfrm>
            <a:off x="3465512" y="1112527"/>
            <a:ext cx="2428875" cy="5062924"/>
          </a:xfrm>
          <a:prstGeom prst="rect">
            <a:avLst/>
          </a:prstGeom>
          <a:solidFill>
            <a:srgbClr val="FFFFFF"/>
          </a:solidFill>
          <a:ln>
            <a:solidFill>
              <a:schemeClr val="bg1">
                <a:lumMod val="50000"/>
              </a:schemeClr>
            </a:solidFill>
          </a:ln>
        </p:spPr>
        <p:txBody>
          <a:bodyPr wrap="square">
            <a:spAutoFit/>
          </a:bodyPr>
          <a:lstStyle/>
          <a:p>
            <a:pPr fontAlgn="auto">
              <a:spcBef>
                <a:spcPts val="0"/>
              </a:spcBef>
              <a:spcAft>
                <a:spcPts val="0"/>
              </a:spcAft>
              <a:defRPr/>
            </a:pPr>
            <a:r>
              <a:rPr lang="mk-MK" sz="1900" b="1" dirty="0">
                <a:latin typeface="Verdana"/>
                <a:cs typeface="Verdana"/>
              </a:rPr>
              <a:t>Процесни алатки</a:t>
            </a:r>
            <a:endParaRPr lang="en-GB" sz="1900" b="1" dirty="0">
              <a:latin typeface="Verdana"/>
              <a:cs typeface="Verdana"/>
            </a:endParaRPr>
          </a:p>
          <a:p>
            <a:pPr marL="361950" indent="-361950" fontAlgn="auto">
              <a:spcBef>
                <a:spcPts val="0"/>
              </a:spcBef>
              <a:spcAft>
                <a:spcPts val="0"/>
              </a:spcAft>
              <a:buFont typeface="Wingdings" pitchFamily="2" charset="2"/>
              <a:buChar char="§"/>
              <a:defRPr/>
            </a:pPr>
            <a:r>
              <a:rPr lang="mk-MK" sz="1900" dirty="0">
                <a:latin typeface="Verdana"/>
                <a:cs typeface="Verdana"/>
              </a:rPr>
              <a:t>Експедитивно зачувување</a:t>
            </a:r>
          </a:p>
          <a:p>
            <a:pPr marL="361950" indent="-361950" fontAlgn="auto">
              <a:spcBef>
                <a:spcPts val="0"/>
              </a:spcBef>
              <a:spcAft>
                <a:spcPts val="0"/>
              </a:spcAft>
              <a:buFont typeface="Wingdings" pitchFamily="2" charset="2"/>
              <a:buChar char="§"/>
              <a:defRPr/>
            </a:pPr>
            <a:r>
              <a:rPr lang="mk-MK" sz="1900" dirty="0">
                <a:latin typeface="Verdana"/>
                <a:cs typeface="Verdana"/>
              </a:rPr>
              <a:t>Откривање на податочен сообраќај:</a:t>
            </a:r>
          </a:p>
          <a:p>
            <a:pPr marL="361950" indent="-361950" fontAlgn="auto">
              <a:spcBef>
                <a:spcPts val="0"/>
              </a:spcBef>
              <a:spcAft>
                <a:spcPts val="0"/>
              </a:spcAft>
              <a:buFont typeface="Wingdings" pitchFamily="2" charset="2"/>
              <a:buChar char="§"/>
              <a:defRPr/>
            </a:pPr>
            <a:r>
              <a:rPr lang="mk-MK" sz="1900" dirty="0">
                <a:latin typeface="Verdana"/>
                <a:cs typeface="Verdana"/>
              </a:rPr>
              <a:t>Претрес и заплена</a:t>
            </a:r>
          </a:p>
          <a:p>
            <a:pPr marL="361950" indent="-361950" fontAlgn="auto">
              <a:spcBef>
                <a:spcPts val="0"/>
              </a:spcBef>
              <a:spcAft>
                <a:spcPts val="0"/>
              </a:spcAft>
              <a:buFont typeface="Wingdings" pitchFamily="2" charset="2"/>
              <a:buChar char="§"/>
              <a:defRPr/>
            </a:pPr>
            <a:r>
              <a:rPr lang="mk-MK" sz="1900" dirty="0">
                <a:latin typeface="Verdana"/>
                <a:cs typeface="Verdana"/>
              </a:rPr>
              <a:t>Налог за генерирање информации</a:t>
            </a:r>
          </a:p>
          <a:p>
            <a:pPr marL="361950" indent="-361950" fontAlgn="auto">
              <a:spcBef>
                <a:spcPts val="0"/>
              </a:spcBef>
              <a:spcAft>
                <a:spcPts val="0"/>
              </a:spcAft>
              <a:buFont typeface="Wingdings" pitchFamily="2" charset="2"/>
              <a:buChar char="§"/>
              <a:defRPr/>
            </a:pPr>
            <a:r>
              <a:rPr lang="mk-MK" sz="1900" dirty="0">
                <a:latin typeface="Verdana"/>
                <a:cs typeface="Verdana"/>
              </a:rPr>
              <a:t>ПП во реално време</a:t>
            </a:r>
          </a:p>
          <a:p>
            <a:pPr marL="361950" indent="-361950" fontAlgn="auto">
              <a:spcBef>
                <a:spcPts val="0"/>
              </a:spcBef>
              <a:spcAft>
                <a:spcPts val="0"/>
              </a:spcAft>
              <a:buFont typeface="Wingdings" pitchFamily="2" charset="2"/>
              <a:buChar char="§"/>
              <a:defRPr/>
            </a:pPr>
            <a:r>
              <a:rPr lang="mk-MK" sz="1900" dirty="0">
                <a:latin typeface="Verdana"/>
                <a:cs typeface="Verdana"/>
              </a:rPr>
              <a:t>Следење на компјутерски податоци</a:t>
            </a:r>
          </a:p>
        </p:txBody>
      </p:sp>
      <p:sp>
        <p:nvSpPr>
          <p:cNvPr id="18" name="Textfeld 18">
            <a:extLst>
              <a:ext uri="{FF2B5EF4-FFF2-40B4-BE49-F238E27FC236}">
                <a16:creationId xmlns:a16="http://schemas.microsoft.com/office/drawing/2014/main" id="{BEF62269-9643-45FF-8BF7-9A641AC3ADA2}"/>
              </a:ext>
            </a:extLst>
          </p:cNvPr>
          <p:cNvSpPr txBox="1"/>
          <p:nvPr/>
        </p:nvSpPr>
        <p:spPr>
          <a:xfrm>
            <a:off x="2856050" y="6107789"/>
            <a:ext cx="1963738" cy="339725"/>
          </a:xfrm>
          <a:prstGeom prst="rect">
            <a:avLst/>
          </a:prstGeom>
          <a:noFill/>
        </p:spPr>
        <p:txBody>
          <a:bodyPr>
            <a:spAutoFit/>
          </a:bodyPr>
          <a:lstStyle/>
          <a:p>
            <a:pPr fontAlgn="auto">
              <a:spcBef>
                <a:spcPts val="0"/>
              </a:spcBef>
              <a:spcAft>
                <a:spcPts val="0"/>
              </a:spcAft>
              <a:defRPr/>
            </a:pPr>
            <a:r>
              <a:rPr lang="mk-MK" sz="1600" b="1" dirty="0">
                <a:solidFill>
                  <a:schemeClr val="tx1">
                    <a:lumMod val="65000"/>
                    <a:lumOff val="35000"/>
                  </a:schemeClr>
                </a:solidFill>
                <a:latin typeface="Verdana"/>
                <a:cs typeface="Verdana"/>
              </a:rPr>
              <a:t>Усогласување</a:t>
            </a:r>
            <a:r>
              <a:rPr lang="en-GB" sz="1600" b="1" dirty="0">
                <a:solidFill>
                  <a:schemeClr val="tx1">
                    <a:lumMod val="65000"/>
                    <a:lumOff val="35000"/>
                  </a:schemeClr>
                </a:solidFill>
                <a:latin typeface="Verdana"/>
                <a:cs typeface="Verdana"/>
              </a:rPr>
              <a:t> </a:t>
            </a:r>
          </a:p>
        </p:txBody>
      </p:sp>
      <p:sp>
        <p:nvSpPr>
          <p:cNvPr id="10" name="Slide Number Placeholder 1">
            <a:extLst>
              <a:ext uri="{FF2B5EF4-FFF2-40B4-BE49-F238E27FC236}">
                <a16:creationId xmlns:a16="http://schemas.microsoft.com/office/drawing/2014/main" id="{614666A2-5134-4F46-BB19-C88A0BCB76F3}"/>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11" name="TextBox 10">
            <a:extLst>
              <a:ext uri="{FF2B5EF4-FFF2-40B4-BE49-F238E27FC236}">
                <a16:creationId xmlns:a16="http://schemas.microsoft.com/office/drawing/2014/main" id="{D270E6E6-A37B-4B57-8F39-18B72A94CAF5}"/>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12" name="Slide Number Placeholder 4">
            <a:extLst>
              <a:ext uri="{FF2B5EF4-FFF2-40B4-BE49-F238E27FC236}">
                <a16:creationId xmlns:a16="http://schemas.microsoft.com/office/drawing/2014/main" id="{AE75FAF7-F884-4A6A-AD25-54DCCDD7D78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3" name="Rectangle 12">
            <a:extLst>
              <a:ext uri="{FF2B5EF4-FFF2-40B4-BE49-F238E27FC236}">
                <a16:creationId xmlns:a16="http://schemas.microsoft.com/office/drawing/2014/main" id="{17C8DB07-51AB-41F1-84EB-D6D7B6E86CB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a:extLst>
              <a:ext uri="{FF2B5EF4-FFF2-40B4-BE49-F238E27FC236}">
                <a16:creationId xmlns:a16="http://schemas.microsoft.com/office/drawing/2014/main" id="{9A6D6990-4F92-4414-93FD-98AFAC53A45A}"/>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a:extLst>
              <a:ext uri="{FF2B5EF4-FFF2-40B4-BE49-F238E27FC236}">
                <a16:creationId xmlns:a16="http://schemas.microsoft.com/office/drawing/2014/main" id="{04DFF0A4-0EB6-416E-BBBA-6E5B2476C6B7}"/>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altLang="sr-Latn-RS" sz="3200" b="1" dirty="0"/>
              <a:t>Конвенцијата од Будимпешта за</a:t>
            </a:r>
          </a:p>
          <a:p>
            <a:pPr algn="r"/>
            <a:r>
              <a:rPr lang="mk-MK" altLang="sr-Latn-RS" sz="3200" b="1" dirty="0" err="1"/>
              <a:t>сајбер</a:t>
            </a:r>
            <a:r>
              <a:rPr lang="mk-MK" altLang="sr-Latn-RS" sz="3200" b="1" dirty="0"/>
              <a:t>-криминал н</a:t>
            </a:r>
            <a:r>
              <a:rPr lang="mk-MK" sz="3200" b="1" dirty="0"/>
              <a:t>а Советот на Европа</a:t>
            </a:r>
            <a:endParaRPr lang="en-GB" sz="3200" dirty="0"/>
          </a:p>
        </p:txBody>
      </p:sp>
      <p:pic>
        <p:nvPicPr>
          <p:cNvPr id="16" name="Picture 4">
            <a:extLst>
              <a:ext uri="{FF2B5EF4-FFF2-40B4-BE49-F238E27FC236}">
                <a16:creationId xmlns:a16="http://schemas.microsoft.com/office/drawing/2014/main" id="{2FA2513C-030D-407A-9864-541AEBF874E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a:extLst>
              <a:ext uri="{FF2B5EF4-FFF2-40B4-BE49-F238E27FC236}">
                <a16:creationId xmlns:a16="http://schemas.microsoft.com/office/drawing/2014/main" id="{DB1007E9-553A-49C7-AF54-BED71438F96A}"/>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27451834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solidFill>
                  <a:schemeClr val="bg1"/>
                </a:solidFill>
              </a:rPr>
              <a:t>Специјализиран судски курс за</a:t>
            </a:r>
          </a:p>
          <a:p>
            <a:pPr algn="r"/>
            <a:r>
              <a:rPr lang="mk-MK" sz="3200" b="1" dirty="0">
                <a:solidFill>
                  <a:schemeClr val="bg1"/>
                </a:solidFill>
              </a:rPr>
              <a:t>меѓународна соработка</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8267075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solidFill>
                  <a:schemeClr val="bg1"/>
                </a:solidFill>
              </a:rPr>
              <a:t>Специјализиран судски курс за</a:t>
            </a:r>
          </a:p>
          <a:p>
            <a:pPr algn="r"/>
            <a:r>
              <a:rPr lang="mk-MK" sz="3200" b="1" dirty="0">
                <a:solidFill>
                  <a:schemeClr val="bg1"/>
                </a:solidFill>
              </a:rPr>
              <a:t>меѓународна соработка</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262190"/>
            <a:ext cx="8525021" cy="2062103"/>
          </a:xfrm>
          <a:prstGeom prst="rect">
            <a:avLst/>
          </a:prstGeom>
        </p:spPr>
        <p:txBody>
          <a:bodyPr wrap="square">
            <a:spAutoFit/>
          </a:bodyPr>
          <a:lstStyle/>
          <a:p>
            <a:pPr algn="ctr" eaLnBrk="1" hangingPunct="1">
              <a:lnSpc>
                <a:spcPct val="80000"/>
              </a:lnSpc>
            </a:pPr>
            <a:r>
              <a:rPr lang="mk-MK" sz="3200" b="1" dirty="0">
                <a:ea typeface="ＭＳ Ｐゴシック" charset="0"/>
                <a:cs typeface="ＭＳ Ｐゴシック" charset="0"/>
              </a:rPr>
              <a:t>Трет дел</a:t>
            </a:r>
            <a:endParaRPr lang="en-GB" sz="3200" b="1" dirty="0">
              <a:ea typeface="ＭＳ Ｐゴシック" charset="0"/>
              <a:cs typeface="ＭＳ Ｐゴシック" charset="0"/>
            </a:endParaRPr>
          </a:p>
          <a:p>
            <a:pPr algn="ctr">
              <a:lnSpc>
                <a:spcPct val="80000"/>
              </a:lnSpc>
            </a:pPr>
            <a:br>
              <a:rPr lang="en-GB" sz="3200" b="1" dirty="0">
                <a:ea typeface="ＭＳ Ｐゴシック" charset="0"/>
                <a:cs typeface="ＭＳ Ｐゴシック" charset="0"/>
              </a:rPr>
            </a:br>
            <a:r>
              <a:rPr lang="mk-MK" sz="3200" b="1" dirty="0">
                <a:ea typeface="ＭＳ Ｐゴシック" charset="0"/>
                <a:cs typeface="ＭＳ Ｐゴシック" charset="0"/>
              </a:rPr>
              <a:t>Приоди до формална меѓународна соработка – други договори и механизми</a:t>
            </a:r>
            <a:endParaRPr lang="en-GB" sz="3200" dirty="0"/>
          </a:p>
        </p:txBody>
      </p:sp>
    </p:spTree>
    <p:extLst>
      <p:ext uri="{BB962C8B-B14F-4D97-AF65-F5344CB8AC3E}">
        <p14:creationId xmlns:p14="http://schemas.microsoft.com/office/powerpoint/2010/main" val="10563844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Преглед на глобални и</a:t>
            </a:r>
          </a:p>
          <a:p>
            <a:pPr algn="r"/>
            <a:r>
              <a:rPr lang="mk-MK" sz="3200" b="1" dirty="0">
                <a:ea typeface="ＭＳ Ｐゴシック" pitchFamily="34" charset="-128"/>
              </a:rPr>
              <a:t>регионални механизми</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8" name="Picture 4" descr="UNODC Internships - OpenIGO">
            <a:extLst>
              <a:ext uri="{FF2B5EF4-FFF2-40B4-BE49-F238E27FC236}">
                <a16:creationId xmlns:a16="http://schemas.microsoft.com/office/drawing/2014/main" id="{F3630FF7-0A1E-47DA-94BC-19096EEFFC8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4109" y="1612330"/>
            <a:ext cx="3838536" cy="2015231"/>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7E2C615F-9A8F-46E4-9E28-82E78BE611E2}"/>
              </a:ext>
            </a:extLst>
          </p:cNvPr>
          <p:cNvSpPr/>
          <p:nvPr/>
        </p:nvSpPr>
        <p:spPr>
          <a:xfrm>
            <a:off x="4369342" y="1044000"/>
            <a:ext cx="4774658" cy="5509200"/>
          </a:xfrm>
          <a:prstGeom prst="rect">
            <a:avLst/>
          </a:prstGeom>
        </p:spPr>
        <p:txBody>
          <a:bodyPr wrap="square">
            <a:spAutoFit/>
          </a:bodyPr>
          <a:lstStyle/>
          <a:p>
            <a:pPr marL="342900" indent="-342900">
              <a:buFont typeface="Wingdings" pitchFamily="2" charset="2"/>
              <a:buChar char="Ø"/>
            </a:pPr>
            <a:r>
              <a:rPr lang="mk-MK" sz="2200" dirty="0"/>
              <a:t>Конвенција на Обединетите нации против транснационален организиран криминал</a:t>
            </a:r>
            <a:r>
              <a:rPr lang="en-GB" sz="2200" dirty="0"/>
              <a:t> (</a:t>
            </a:r>
            <a:r>
              <a:rPr lang="en-US" sz="2200" b="1" dirty="0" err="1"/>
              <a:t>UNTOC</a:t>
            </a:r>
            <a:r>
              <a:rPr lang="en-US" sz="2200" b="1" dirty="0"/>
              <a:t>/</a:t>
            </a:r>
            <a:r>
              <a:rPr lang="mk-MK" sz="2200" b="1" dirty="0" err="1"/>
              <a:t>УНТОК</a:t>
            </a:r>
            <a:r>
              <a:rPr lang="en-GB" sz="2200" dirty="0"/>
              <a:t>)</a:t>
            </a:r>
          </a:p>
          <a:p>
            <a:pPr marL="342900" indent="-342900">
              <a:buFont typeface="Wingdings" pitchFamily="2" charset="2"/>
              <a:buChar char="Ø"/>
            </a:pPr>
            <a:endParaRPr lang="en-GB" sz="2200" dirty="0"/>
          </a:p>
          <a:p>
            <a:pPr marL="342900" indent="-342900">
              <a:buFont typeface="Wingdings" pitchFamily="2" charset="2"/>
              <a:buChar char="Ø"/>
            </a:pPr>
            <a:r>
              <a:rPr lang="mk-MK" sz="2200" dirty="0"/>
              <a:t>Конвенција на Обединетите нации против корупција </a:t>
            </a:r>
            <a:r>
              <a:rPr lang="en-GB" sz="2200" dirty="0"/>
              <a:t>(</a:t>
            </a:r>
            <a:r>
              <a:rPr lang="en-GB" sz="2200" b="1" dirty="0" err="1"/>
              <a:t>UNCAC</a:t>
            </a:r>
            <a:r>
              <a:rPr lang="en-GB" sz="2200" b="1" dirty="0"/>
              <a:t>/</a:t>
            </a:r>
            <a:r>
              <a:rPr lang="mk-MK" sz="2200" b="1" dirty="0" err="1"/>
              <a:t>УНКАК</a:t>
            </a:r>
            <a:r>
              <a:rPr lang="en-GB" sz="2200" dirty="0"/>
              <a:t>)</a:t>
            </a:r>
          </a:p>
          <a:p>
            <a:pPr marL="342900" indent="-342900">
              <a:buFont typeface="Wingdings" pitchFamily="2" charset="2"/>
              <a:buChar char="Ø"/>
            </a:pPr>
            <a:endParaRPr lang="en-GB" sz="2200" dirty="0"/>
          </a:p>
          <a:p>
            <a:pPr marL="342900" indent="-342900">
              <a:buFont typeface="Wingdings" pitchFamily="2" charset="2"/>
              <a:buChar char="Ø"/>
            </a:pPr>
            <a:r>
              <a:rPr lang="mk-MK" sz="2200" dirty="0"/>
              <a:t>Конвенција на Советот на Европа за заемна помош во кривични предмети</a:t>
            </a:r>
            <a:endParaRPr lang="en-US" sz="2200" dirty="0"/>
          </a:p>
          <a:p>
            <a:pPr marL="342900" indent="-342900">
              <a:buFont typeface="Wingdings" pitchFamily="2" charset="2"/>
              <a:buChar char="Ø"/>
            </a:pPr>
            <a:endParaRPr lang="en-GB" sz="2200" dirty="0"/>
          </a:p>
          <a:p>
            <a:pPr marL="342900" indent="-342900">
              <a:buFont typeface="Wingdings" pitchFamily="2" charset="2"/>
              <a:buChar char="Ø"/>
            </a:pPr>
            <a:r>
              <a:rPr lang="mk-MK" sz="2200" dirty="0"/>
              <a:t>Други регионални механизми (Африканска Унија, </a:t>
            </a:r>
            <a:r>
              <a:rPr lang="mk-MK" sz="2200" dirty="0" err="1"/>
              <a:t>АСЕАН</a:t>
            </a:r>
            <a:r>
              <a:rPr lang="mk-MK" sz="2200" dirty="0"/>
              <a:t>, Комонвелтот, </a:t>
            </a:r>
            <a:r>
              <a:rPr lang="mk-MK" sz="2200" dirty="0" err="1"/>
              <a:t>ОАС</a:t>
            </a:r>
            <a:r>
              <a:rPr lang="mk-MK" sz="2200" dirty="0"/>
              <a:t>, итн.)</a:t>
            </a:r>
            <a:endParaRPr lang="en-GB" sz="2200" dirty="0"/>
          </a:p>
        </p:txBody>
      </p:sp>
      <p:pic>
        <p:nvPicPr>
          <p:cNvPr id="10" name="Picture 6" descr="Council of Europe - Wikipedia">
            <a:extLst>
              <a:ext uri="{FF2B5EF4-FFF2-40B4-BE49-F238E27FC236}">
                <a16:creationId xmlns:a16="http://schemas.microsoft.com/office/drawing/2014/main" id="{8DBADDCD-8E10-4E83-9855-3FD54FC7D87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5300" y="3897900"/>
            <a:ext cx="2978235" cy="23849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01244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t>УНТОК</a:t>
            </a:r>
            <a:r>
              <a:rPr lang="en-GB" sz="3200" b="1" dirty="0"/>
              <a:t>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8" y="1166842"/>
            <a:ext cx="4572000" cy="4493538"/>
          </a:xfrm>
          <a:prstGeom prst="rect">
            <a:avLst/>
          </a:prstGeom>
        </p:spPr>
        <p:txBody>
          <a:bodyPr>
            <a:spAutoFit/>
          </a:bodyPr>
          <a:lstStyle/>
          <a:p>
            <a:pPr marL="342900" indent="-342900">
              <a:buFont typeface="Wingdings" pitchFamily="2" charset="2"/>
              <a:buChar char="Ø"/>
            </a:pPr>
            <a:r>
              <a:rPr lang="mk-MK" sz="2200" dirty="0"/>
              <a:t>Година на потпишување</a:t>
            </a:r>
            <a:r>
              <a:rPr lang="en-GB" sz="2200" dirty="0"/>
              <a:t>: 2000</a:t>
            </a:r>
            <a:r>
              <a:rPr lang="mk-MK" sz="2200" dirty="0"/>
              <a:t> год.</a:t>
            </a:r>
            <a:endParaRPr lang="en-GB" sz="2200" dirty="0"/>
          </a:p>
          <a:p>
            <a:pPr marL="342900" indent="-342900">
              <a:buFont typeface="Wingdings" pitchFamily="2" charset="2"/>
              <a:buChar char="Ø"/>
            </a:pPr>
            <a:endParaRPr lang="en-GB" sz="2200" dirty="0"/>
          </a:p>
          <a:p>
            <a:pPr marL="342900" indent="-342900">
              <a:buFont typeface="Wingdings" pitchFamily="2" charset="2"/>
              <a:buChar char="Ø"/>
            </a:pPr>
            <a:r>
              <a:rPr lang="mk-MK" sz="2200" dirty="0"/>
              <a:t>Влегува во сила</a:t>
            </a:r>
            <a:r>
              <a:rPr lang="en-GB" sz="2200" dirty="0"/>
              <a:t>: 2003</a:t>
            </a:r>
            <a:r>
              <a:rPr lang="mk-MK" sz="2200" dirty="0"/>
              <a:t> год.</a:t>
            </a:r>
            <a:endParaRPr lang="en-GB" sz="2200" dirty="0"/>
          </a:p>
          <a:p>
            <a:pPr marL="342900" indent="-342900">
              <a:buFont typeface="Wingdings" pitchFamily="2" charset="2"/>
              <a:buChar char="Ø"/>
            </a:pPr>
            <a:endParaRPr lang="en-GB" sz="2200" dirty="0"/>
          </a:p>
          <a:p>
            <a:pPr marL="342900" indent="-342900">
              <a:buFont typeface="Wingdings" pitchFamily="2" charset="2"/>
              <a:buChar char="Ø"/>
            </a:pPr>
            <a:r>
              <a:rPr lang="mk-MK" sz="2200" dirty="0"/>
              <a:t>Број на потписници</a:t>
            </a:r>
            <a:r>
              <a:rPr lang="en-GB" sz="2200" dirty="0"/>
              <a:t>: 147</a:t>
            </a:r>
          </a:p>
          <a:p>
            <a:pPr marL="342900" indent="-342900">
              <a:buFont typeface="Wingdings" pitchFamily="2" charset="2"/>
              <a:buChar char="Ø"/>
            </a:pPr>
            <a:endParaRPr lang="en-GB" sz="2200" dirty="0"/>
          </a:p>
          <a:p>
            <a:pPr marL="342900" indent="-342900">
              <a:buFont typeface="Wingdings" pitchFamily="2" charset="2"/>
              <a:buChar char="Ø"/>
            </a:pPr>
            <a:r>
              <a:rPr lang="mk-MK" sz="2200" dirty="0"/>
              <a:t>Цел</a:t>
            </a:r>
            <a:r>
              <a:rPr lang="en-GB" sz="2200" dirty="0"/>
              <a:t>: </a:t>
            </a:r>
            <a:r>
              <a:rPr lang="mk-MK" sz="2200" dirty="0"/>
              <a:t>да се промовира соработка за поефикасно спречување на и борба против транснационалниот организиран криминал</a:t>
            </a:r>
            <a:endParaRPr lang="en-GB" sz="2200" dirty="0"/>
          </a:p>
          <a:p>
            <a:pPr algn="just"/>
            <a:endParaRPr lang="en-GB" sz="2200" dirty="0"/>
          </a:p>
        </p:txBody>
      </p:sp>
      <p:sp>
        <p:nvSpPr>
          <p:cNvPr id="6" name="Rectangle 5">
            <a:extLst>
              <a:ext uri="{FF2B5EF4-FFF2-40B4-BE49-F238E27FC236}">
                <a16:creationId xmlns:a16="http://schemas.microsoft.com/office/drawing/2014/main" id="{524B6456-681F-2F44-A01A-AD3514E81BD2}"/>
              </a:ext>
            </a:extLst>
          </p:cNvPr>
          <p:cNvSpPr/>
          <p:nvPr/>
        </p:nvSpPr>
        <p:spPr>
          <a:xfrm>
            <a:off x="4916658" y="1138503"/>
            <a:ext cx="4227342" cy="4154984"/>
          </a:xfrm>
          <a:prstGeom prst="rect">
            <a:avLst/>
          </a:prstGeom>
        </p:spPr>
        <p:txBody>
          <a:bodyPr wrap="square">
            <a:spAutoFit/>
          </a:bodyPr>
          <a:lstStyle/>
          <a:p>
            <a:pPr marL="342900" indent="-342900">
              <a:buFont typeface="Wingdings" pitchFamily="2" charset="2"/>
              <a:buChar char="ü"/>
            </a:pPr>
            <a:r>
              <a:rPr lang="mk-MK" sz="2200" dirty="0"/>
              <a:t>Овозможува меѓународна соработка за транснационални кривични дела поврзани со група на организиран криминал:</a:t>
            </a:r>
            <a:endParaRPr lang="en-GB" sz="2200" dirty="0"/>
          </a:p>
          <a:p>
            <a:pPr marL="800100" lvl="1" indent="-342900">
              <a:buFont typeface="Wingdings" pitchFamily="2" charset="2"/>
              <a:buChar char="ü"/>
            </a:pPr>
            <a:endParaRPr lang="en-GB" sz="2200" dirty="0"/>
          </a:p>
          <a:p>
            <a:pPr marL="800100" lvl="1" indent="-342900">
              <a:buFont typeface="Wingdings" pitchFamily="2" charset="2"/>
              <a:buChar char="ü"/>
            </a:pPr>
            <a:r>
              <a:rPr lang="mk-MK" sz="2200" dirty="0"/>
              <a:t>Сериозни кривични дела (минимум 4 години казна</a:t>
            </a:r>
            <a:r>
              <a:rPr lang="en-GB" sz="2200" dirty="0"/>
              <a:t>)</a:t>
            </a:r>
          </a:p>
          <a:p>
            <a:pPr lvl="1" algn="ctr"/>
            <a:r>
              <a:rPr lang="en-GB" sz="2200" dirty="0"/>
              <a:t>+</a:t>
            </a:r>
          </a:p>
          <a:p>
            <a:pPr marL="800100" lvl="1" indent="-342900">
              <a:buFont typeface="Wingdings" pitchFamily="2" charset="2"/>
              <a:buChar char="ü"/>
            </a:pPr>
            <a:r>
              <a:rPr lang="mk-MK" sz="2200" dirty="0"/>
              <a:t>Кривични дела утврдени според Конвенцијата </a:t>
            </a:r>
            <a:endParaRPr lang="en-GB" sz="2200" dirty="0"/>
          </a:p>
        </p:txBody>
      </p:sp>
    </p:spTree>
    <p:extLst>
      <p:ext uri="{BB962C8B-B14F-4D97-AF65-F5344CB8AC3E}">
        <p14:creationId xmlns:p14="http://schemas.microsoft.com/office/powerpoint/2010/main" val="11890469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t>УНТОК</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88522" y="1003540"/>
            <a:ext cx="4227342" cy="4708981"/>
          </a:xfrm>
          <a:prstGeom prst="rect">
            <a:avLst/>
          </a:prstGeom>
        </p:spPr>
        <p:txBody>
          <a:bodyPr wrap="square">
            <a:spAutoFit/>
          </a:bodyPr>
          <a:lstStyle/>
          <a:p>
            <a:pPr marL="342900" indent="-342900">
              <a:buFont typeface="Wingdings" pitchFamily="2" charset="2"/>
              <a:buChar char="Ø"/>
            </a:pPr>
            <a:r>
              <a:rPr lang="mk-MK" sz="2000" b="1" dirty="0"/>
              <a:t>Кривични дела</a:t>
            </a:r>
            <a:r>
              <a:rPr lang="en-US" sz="2000" b="1" dirty="0"/>
              <a:t>:</a:t>
            </a:r>
          </a:p>
          <a:p>
            <a:pPr marL="800100" lvl="1" indent="-342900">
              <a:buFont typeface="Wingdings" pitchFamily="2" charset="2"/>
              <a:buChar char="Ø"/>
            </a:pPr>
            <a:r>
              <a:rPr lang="mk-MK" sz="2000" dirty="0"/>
              <a:t>Учество во група на организиран криминал</a:t>
            </a:r>
            <a:endParaRPr lang="en-US" sz="2000" dirty="0"/>
          </a:p>
          <a:p>
            <a:pPr marL="800100" lvl="1" indent="-342900">
              <a:buFont typeface="Wingdings" pitchFamily="2" charset="2"/>
              <a:buChar char="Ø"/>
            </a:pPr>
            <a:r>
              <a:rPr lang="mk-MK" sz="2000" dirty="0"/>
              <a:t>Перење приходи од кривично дело</a:t>
            </a:r>
            <a:endParaRPr lang="en-US" sz="2000" dirty="0"/>
          </a:p>
          <a:p>
            <a:pPr marL="800100" lvl="1" indent="-342900">
              <a:buFont typeface="Wingdings" pitchFamily="2" charset="2"/>
              <a:buChar char="Ø"/>
            </a:pPr>
            <a:r>
              <a:rPr lang="mk-MK" sz="2000" dirty="0"/>
              <a:t>Корупција</a:t>
            </a:r>
          </a:p>
          <a:p>
            <a:pPr marL="800100" lvl="1" indent="-342900">
              <a:buFont typeface="Wingdings" pitchFamily="2" charset="2"/>
              <a:buChar char="Ø"/>
            </a:pPr>
            <a:r>
              <a:rPr lang="mk-MK" sz="2000" dirty="0"/>
              <a:t>Попречување на правдата</a:t>
            </a:r>
            <a:endParaRPr lang="en-US" sz="2000" dirty="0"/>
          </a:p>
          <a:p>
            <a:pPr lvl="1"/>
            <a:endParaRPr lang="en-US" sz="2000" dirty="0"/>
          </a:p>
          <a:p>
            <a:pPr marL="342900" indent="-342900">
              <a:buFont typeface="Wingdings" pitchFamily="2" charset="2"/>
              <a:buChar char="ü"/>
            </a:pPr>
            <a:r>
              <a:rPr lang="mk-MK" sz="2000" b="1" dirty="0"/>
              <a:t>Процесни овластувања</a:t>
            </a:r>
            <a:r>
              <a:rPr lang="en-GB" sz="2000" b="1" dirty="0"/>
              <a:t>:</a:t>
            </a:r>
          </a:p>
          <a:p>
            <a:pPr marL="800100" lvl="1" indent="-342900">
              <a:buFont typeface="Wingdings" pitchFamily="2" charset="2"/>
              <a:buChar char="ü"/>
            </a:pPr>
            <a:r>
              <a:rPr lang="mk-MK" sz="2000" dirty="0"/>
              <a:t>Гонење, пресуда и санкции</a:t>
            </a:r>
            <a:endParaRPr lang="en-GB" sz="2000" dirty="0"/>
          </a:p>
          <a:p>
            <a:pPr marL="800100" lvl="1" indent="-342900">
              <a:buFont typeface="Wingdings" pitchFamily="2" charset="2"/>
              <a:buChar char="ü"/>
            </a:pPr>
            <a:r>
              <a:rPr lang="mk-MK" sz="2000" dirty="0"/>
              <a:t>Конфискација и заплена</a:t>
            </a:r>
            <a:endParaRPr lang="en-GB" sz="2000" dirty="0"/>
          </a:p>
          <a:p>
            <a:pPr marL="800100" lvl="1" indent="-342900">
              <a:buFont typeface="Wingdings" pitchFamily="2" charset="2"/>
              <a:buChar char="ü"/>
            </a:pPr>
            <a:r>
              <a:rPr lang="mk-MK" sz="2000" dirty="0"/>
              <a:t>Отстранување на приноси од кривични дела</a:t>
            </a:r>
            <a:endParaRPr lang="en-GB" sz="2000" dirty="0"/>
          </a:p>
          <a:p>
            <a:pPr marL="342900" indent="-342900">
              <a:buFont typeface="Wingdings" pitchFamily="2" charset="2"/>
              <a:buChar char="ü"/>
            </a:pPr>
            <a:endParaRPr lang="en-GB" sz="2000" dirty="0"/>
          </a:p>
          <a:p>
            <a:pPr marL="342900" indent="-342900">
              <a:buFont typeface="Wingdings" pitchFamily="2" charset="2"/>
              <a:buChar char="ü"/>
            </a:pPr>
            <a:r>
              <a:rPr lang="mk-MK" sz="2000" b="1" dirty="0"/>
              <a:t>Екстрадиција</a:t>
            </a:r>
            <a:endParaRPr lang="en-GB" sz="2000" b="1" dirty="0"/>
          </a:p>
        </p:txBody>
      </p:sp>
      <p:sp>
        <p:nvSpPr>
          <p:cNvPr id="6" name="Rectangle 5">
            <a:extLst>
              <a:ext uri="{FF2B5EF4-FFF2-40B4-BE49-F238E27FC236}">
                <a16:creationId xmlns:a16="http://schemas.microsoft.com/office/drawing/2014/main" id="{524B6456-681F-2F44-A01A-AD3514E81BD2}"/>
              </a:ext>
            </a:extLst>
          </p:cNvPr>
          <p:cNvSpPr/>
          <p:nvPr/>
        </p:nvSpPr>
        <p:spPr>
          <a:xfrm>
            <a:off x="4213654" y="977740"/>
            <a:ext cx="4930346" cy="5940088"/>
          </a:xfrm>
          <a:prstGeom prst="rect">
            <a:avLst/>
          </a:prstGeom>
        </p:spPr>
        <p:txBody>
          <a:bodyPr wrap="square">
            <a:spAutoFit/>
          </a:bodyPr>
          <a:lstStyle/>
          <a:p>
            <a:pPr marL="342900" indent="-342900">
              <a:buFont typeface="Wingdings" pitchFamily="2" charset="2"/>
              <a:buChar char="ü"/>
            </a:pPr>
            <a:r>
              <a:rPr lang="mk-MK" sz="2000" b="1" dirty="0"/>
              <a:t>Заемна помош</a:t>
            </a:r>
            <a:r>
              <a:rPr lang="en-GB" sz="2000" b="1" dirty="0"/>
              <a:t>:</a:t>
            </a:r>
          </a:p>
          <a:p>
            <a:pPr marL="1257300" lvl="2" indent="-342900">
              <a:buFont typeface="Wingdings" pitchFamily="2" charset="2"/>
              <a:buChar char="ü"/>
            </a:pPr>
            <a:r>
              <a:rPr lang="mk-MK" sz="2000" dirty="0"/>
              <a:t>Земање докази и изјави</a:t>
            </a:r>
            <a:endParaRPr lang="en-GB" sz="2000" dirty="0"/>
          </a:p>
          <a:p>
            <a:pPr marL="1257300" lvl="2" indent="-342900">
              <a:buFont typeface="Wingdings" pitchFamily="2" charset="2"/>
              <a:buChar char="ü"/>
            </a:pPr>
            <a:r>
              <a:rPr lang="mk-MK" sz="2000" dirty="0"/>
              <a:t>Ефективна услуга</a:t>
            </a:r>
            <a:endParaRPr lang="en-GB" sz="2000" dirty="0"/>
          </a:p>
          <a:p>
            <a:pPr marL="1257300" lvl="2" indent="-342900">
              <a:buFont typeface="Wingdings" pitchFamily="2" charset="2"/>
              <a:buChar char="ü"/>
            </a:pPr>
            <a:r>
              <a:rPr lang="mk-MK" sz="2000" dirty="0"/>
              <a:t>Извршување претрес, заплена и замрзнување</a:t>
            </a:r>
            <a:endParaRPr lang="en-GB" sz="2000" dirty="0"/>
          </a:p>
          <a:p>
            <a:pPr marL="1257300" lvl="2" indent="-342900">
              <a:buFont typeface="Wingdings" pitchFamily="2" charset="2"/>
              <a:buChar char="ü"/>
            </a:pPr>
            <a:r>
              <a:rPr lang="mk-MK" sz="2000" dirty="0"/>
              <a:t>Испитување на предмети и локации</a:t>
            </a:r>
          </a:p>
          <a:p>
            <a:pPr marL="1257300" lvl="2" indent="-342900">
              <a:buFont typeface="Wingdings" pitchFamily="2" charset="2"/>
              <a:buChar char="ü"/>
            </a:pPr>
            <a:r>
              <a:rPr lang="mk-MK" sz="2000" dirty="0"/>
              <a:t>Обезбедување информации, докази и проценки</a:t>
            </a:r>
          </a:p>
          <a:p>
            <a:pPr marL="1257300" lvl="2" indent="-342900">
              <a:buFont typeface="Wingdings" pitchFamily="2" charset="2"/>
              <a:buChar char="ü"/>
            </a:pPr>
            <a:r>
              <a:rPr lang="mk-MK" sz="2000" dirty="0"/>
              <a:t>Обезбедување евиденција</a:t>
            </a:r>
          </a:p>
          <a:p>
            <a:pPr marL="1257300" lvl="2" indent="-342900">
              <a:buFont typeface="Wingdings" pitchFamily="2" charset="2"/>
              <a:buChar char="ü"/>
            </a:pPr>
            <a:r>
              <a:rPr lang="mk-MK" sz="2000" dirty="0"/>
              <a:t>Идентификување или лоцирање на приходи и инструментите на кривичните дела</a:t>
            </a:r>
          </a:p>
          <a:p>
            <a:pPr marL="1257300" lvl="2" indent="-342900">
              <a:buFont typeface="Wingdings" pitchFamily="2" charset="2"/>
              <a:buChar char="ü"/>
            </a:pPr>
            <a:r>
              <a:rPr lang="mk-MK" sz="2000" dirty="0"/>
              <a:t>Друга помош која не е во спротивност со домашното законодавство</a:t>
            </a:r>
          </a:p>
          <a:p>
            <a:pPr marL="1257300" lvl="2" indent="-342900">
              <a:buFont typeface="Wingdings" pitchFamily="2" charset="2"/>
              <a:buChar char="ü"/>
            </a:pPr>
            <a:endParaRPr lang="en-GB" sz="2000" dirty="0"/>
          </a:p>
          <a:p>
            <a:pPr lvl="1"/>
            <a:endParaRPr lang="en-GB" sz="2000" dirty="0"/>
          </a:p>
        </p:txBody>
      </p:sp>
    </p:spTree>
    <p:extLst>
      <p:ext uri="{BB962C8B-B14F-4D97-AF65-F5344CB8AC3E}">
        <p14:creationId xmlns:p14="http://schemas.microsoft.com/office/powerpoint/2010/main" val="7259195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Дневен ред</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36290" y="1213548"/>
            <a:ext cx="3791244" cy="3785652"/>
          </a:xfrm>
          <a:prstGeom prst="rect">
            <a:avLst/>
          </a:prstGeom>
        </p:spPr>
        <p:txBody>
          <a:bodyPr wrap="square">
            <a:spAutoFit/>
          </a:bodyPr>
          <a:lstStyle/>
          <a:p>
            <a:pPr marL="342900" indent="-342900" algn="just" eaLnBrk="1" hangingPunct="1">
              <a:buFont typeface="Wingdings" pitchFamily="2" charset="2"/>
              <a:buChar char="Ø"/>
            </a:pPr>
            <a:r>
              <a:rPr lang="mk-MK" sz="2000" b="1" dirty="0"/>
              <a:t>Прв дел</a:t>
            </a:r>
            <a:endParaRPr lang="en-GB" sz="2000" b="1" dirty="0"/>
          </a:p>
          <a:p>
            <a:pPr marL="342900" indent="-342900" algn="just" eaLnBrk="1" hangingPunct="1">
              <a:buFont typeface="Wingdings" pitchFamily="2" charset="2"/>
              <a:buChar char="ü"/>
            </a:pPr>
            <a:r>
              <a:rPr lang="mk-MK" sz="2000" i="1" dirty="0"/>
              <a:t>Потсетник за </a:t>
            </a:r>
            <a:r>
              <a:rPr lang="mk-MK" sz="2000" i="1" dirty="0" err="1"/>
              <a:t>сајбер</a:t>
            </a:r>
            <a:r>
              <a:rPr lang="mk-MK" sz="2000" i="1" dirty="0"/>
              <a:t>-криминал и електронски докази</a:t>
            </a:r>
            <a:endParaRPr lang="en-GB" sz="2000" i="1" dirty="0"/>
          </a:p>
          <a:p>
            <a:pPr marL="0" indent="0" algn="just" eaLnBrk="1" hangingPunct="1">
              <a:buNone/>
            </a:pPr>
            <a:endParaRPr lang="en-GB" sz="2000" dirty="0"/>
          </a:p>
          <a:p>
            <a:pPr marL="342900" indent="-342900" algn="just" eaLnBrk="1" hangingPunct="1">
              <a:buFont typeface="Wingdings" pitchFamily="2" charset="2"/>
              <a:buChar char="Ø"/>
            </a:pPr>
            <a:r>
              <a:rPr lang="mk-MK" sz="2000" b="1" dirty="0"/>
              <a:t>Втор дел</a:t>
            </a:r>
            <a:endParaRPr lang="en-GB" sz="2000" b="1" dirty="0"/>
          </a:p>
          <a:p>
            <a:pPr marL="342900" indent="-342900" algn="just">
              <a:buFont typeface="Wingdings" pitchFamily="2" charset="2"/>
              <a:buChar char="ü"/>
            </a:pPr>
            <a:r>
              <a:rPr lang="mk-MK" sz="2000" i="1" dirty="0"/>
              <a:t>Преглед на Конвенцијата од Будимпешта</a:t>
            </a:r>
          </a:p>
          <a:p>
            <a:pPr marL="342900" indent="-342900" algn="just">
              <a:buFont typeface="Wingdings" pitchFamily="2" charset="2"/>
              <a:buChar char="ü"/>
            </a:pPr>
            <a:endParaRPr lang="mk-MK" sz="2000" i="1" dirty="0"/>
          </a:p>
          <a:p>
            <a:pPr marL="342900" indent="-342900" algn="just" eaLnBrk="1" hangingPunct="1">
              <a:buFont typeface="Wingdings" pitchFamily="2" charset="2"/>
              <a:buChar char="Ø"/>
            </a:pPr>
            <a:r>
              <a:rPr lang="mk-MK" sz="2000" b="1" dirty="0"/>
              <a:t>Трет дел</a:t>
            </a:r>
            <a:endParaRPr lang="en-GB" sz="2000" b="1" dirty="0"/>
          </a:p>
          <a:p>
            <a:pPr marL="342900" indent="-342900" algn="just" eaLnBrk="1" hangingPunct="1">
              <a:buFont typeface="Wingdings" pitchFamily="2" charset="2"/>
              <a:buChar char="ü"/>
            </a:pPr>
            <a:r>
              <a:rPr lang="mk-MK" sz="2000" i="1" dirty="0"/>
              <a:t>Пристапи кон формална меѓународна соработка</a:t>
            </a:r>
            <a:endParaRPr lang="en-GB" sz="2000" i="1" dirty="0"/>
          </a:p>
        </p:txBody>
      </p:sp>
      <p:sp>
        <p:nvSpPr>
          <p:cNvPr id="6" name="Rectangle 5">
            <a:extLst>
              <a:ext uri="{FF2B5EF4-FFF2-40B4-BE49-F238E27FC236}">
                <a16:creationId xmlns:a16="http://schemas.microsoft.com/office/drawing/2014/main" id="{EA3FFC4F-A0C7-6241-A6A3-D4D1CB58E595}"/>
              </a:ext>
            </a:extLst>
          </p:cNvPr>
          <p:cNvSpPr/>
          <p:nvPr/>
        </p:nvSpPr>
        <p:spPr>
          <a:xfrm>
            <a:off x="4663440" y="1213548"/>
            <a:ext cx="4245429" cy="1569660"/>
          </a:xfrm>
          <a:prstGeom prst="rect">
            <a:avLst/>
          </a:prstGeom>
        </p:spPr>
        <p:txBody>
          <a:bodyPr wrap="square">
            <a:spAutoFit/>
          </a:bodyPr>
          <a:lstStyle/>
          <a:p>
            <a:pPr marL="342900" indent="-342900" algn="just" eaLnBrk="1" hangingPunct="1">
              <a:lnSpc>
                <a:spcPct val="80000"/>
              </a:lnSpc>
              <a:buFont typeface="Wingdings" pitchFamily="2" charset="2"/>
              <a:buChar char="Ø"/>
            </a:pPr>
            <a:r>
              <a:rPr lang="mk-MK" sz="2000" b="1" dirty="0"/>
              <a:t>Четврт дел</a:t>
            </a:r>
            <a:endParaRPr lang="en-GB" sz="2000" b="1" dirty="0"/>
          </a:p>
          <a:p>
            <a:pPr marL="342900" indent="-342900" algn="just">
              <a:lnSpc>
                <a:spcPct val="80000"/>
              </a:lnSpc>
              <a:buFont typeface="Wingdings" pitchFamily="2" charset="2"/>
              <a:buChar char="ü"/>
            </a:pPr>
            <a:r>
              <a:rPr lang="mk-MK" sz="2000" i="1" dirty="0"/>
              <a:t>Преглед на Вториот дополнителен протокол</a:t>
            </a:r>
            <a:endParaRPr lang="en-GB" sz="2000" i="1" dirty="0"/>
          </a:p>
          <a:p>
            <a:pPr marL="0" indent="0" algn="just" eaLnBrk="1" hangingPunct="1">
              <a:lnSpc>
                <a:spcPct val="80000"/>
              </a:lnSpc>
              <a:buNone/>
            </a:pPr>
            <a:endParaRPr lang="en-GB" sz="2000" dirty="0"/>
          </a:p>
          <a:p>
            <a:pPr marL="342900" indent="-342900" algn="just" eaLnBrk="1" hangingPunct="1">
              <a:lnSpc>
                <a:spcPct val="80000"/>
              </a:lnSpc>
              <a:buFont typeface="Wingdings" pitchFamily="2" charset="2"/>
              <a:buChar char="Ø"/>
            </a:pPr>
            <a:r>
              <a:rPr lang="mk-MK" sz="2000" b="1" dirty="0"/>
              <a:t>Петти дел</a:t>
            </a:r>
            <a:endParaRPr lang="en-GB" sz="2000" b="1" dirty="0"/>
          </a:p>
          <a:p>
            <a:pPr marL="342900" indent="-342900" algn="just">
              <a:lnSpc>
                <a:spcPct val="80000"/>
              </a:lnSpc>
              <a:buFont typeface="Wingdings" pitchFamily="2" charset="2"/>
              <a:buChar char="ü"/>
            </a:pPr>
            <a:r>
              <a:rPr lang="mk-MK" sz="2000" i="1" dirty="0"/>
              <a:t>Резиме</a:t>
            </a:r>
            <a:endParaRPr lang="en-US" sz="2000" i="1" dirty="0"/>
          </a:p>
        </p:txBody>
      </p:sp>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solidFill>
                  <a:schemeClr val="bg1"/>
                </a:solidFill>
              </a:rPr>
              <a:t>УНКАК</a:t>
            </a:r>
            <a:r>
              <a:rPr lang="en-GB" sz="3200" b="1" dirty="0"/>
              <a:t>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8" y="1166842"/>
            <a:ext cx="4572000" cy="5262979"/>
          </a:xfrm>
          <a:prstGeom prst="rect">
            <a:avLst/>
          </a:prstGeom>
        </p:spPr>
        <p:txBody>
          <a:bodyPr>
            <a:spAutoFit/>
          </a:bodyPr>
          <a:lstStyle/>
          <a:p>
            <a:pPr marL="342900" indent="-342900">
              <a:buFont typeface="Wingdings" pitchFamily="2" charset="2"/>
              <a:buChar char="Ø"/>
            </a:pPr>
            <a:r>
              <a:rPr lang="mk-MK" sz="2400" dirty="0"/>
              <a:t>Година на потпишување</a:t>
            </a:r>
            <a:r>
              <a:rPr lang="en-GB" sz="2400" dirty="0"/>
              <a:t>: 2003</a:t>
            </a:r>
            <a:r>
              <a:rPr lang="mk-MK" sz="2400" dirty="0"/>
              <a:t> год.</a:t>
            </a:r>
            <a:endParaRPr lang="en-GB" sz="2400" dirty="0"/>
          </a:p>
          <a:p>
            <a:pPr marL="342900" indent="-342900">
              <a:buFont typeface="Wingdings" pitchFamily="2" charset="2"/>
              <a:buChar char="Ø"/>
            </a:pPr>
            <a:endParaRPr lang="en-GB" sz="2400" dirty="0"/>
          </a:p>
          <a:p>
            <a:pPr marL="342900" indent="-342900">
              <a:buFont typeface="Wingdings" pitchFamily="2" charset="2"/>
              <a:buChar char="Ø"/>
            </a:pPr>
            <a:r>
              <a:rPr lang="mk-MK" sz="2400" dirty="0"/>
              <a:t>Влегува во сила</a:t>
            </a:r>
            <a:r>
              <a:rPr lang="en-GB" sz="2400" dirty="0"/>
              <a:t>: 2005</a:t>
            </a:r>
            <a:r>
              <a:rPr lang="mk-MK" sz="2400" dirty="0"/>
              <a:t> год.</a:t>
            </a:r>
            <a:endParaRPr lang="en-GB" sz="2400" dirty="0"/>
          </a:p>
          <a:p>
            <a:pPr marL="342900" indent="-342900">
              <a:buFont typeface="Wingdings" pitchFamily="2" charset="2"/>
              <a:buChar char="Ø"/>
            </a:pPr>
            <a:endParaRPr lang="en-GB" sz="2400" dirty="0"/>
          </a:p>
          <a:p>
            <a:pPr marL="342900" indent="-342900">
              <a:buFont typeface="Wingdings" pitchFamily="2" charset="2"/>
              <a:buChar char="Ø"/>
            </a:pPr>
            <a:r>
              <a:rPr lang="mk-MK" sz="2400" dirty="0"/>
              <a:t>Број на потписници</a:t>
            </a:r>
            <a:r>
              <a:rPr lang="en-GB" sz="2400" dirty="0"/>
              <a:t>: 140</a:t>
            </a:r>
          </a:p>
          <a:p>
            <a:pPr marL="342900" indent="-342900">
              <a:buFont typeface="Wingdings" pitchFamily="2" charset="2"/>
              <a:buChar char="Ø"/>
            </a:pPr>
            <a:endParaRPr lang="en-GB" sz="2400" dirty="0"/>
          </a:p>
          <a:p>
            <a:pPr marL="342900" indent="-342900">
              <a:buFont typeface="Wingdings" pitchFamily="2" charset="2"/>
              <a:buChar char="Ø"/>
            </a:pPr>
            <a:r>
              <a:rPr lang="mk-MK" sz="2400" dirty="0"/>
              <a:t>Целите вклучуваат промовирање, олеснување и поддршка на меѓународната соработка и техничката помош во спречување на и борба против корупцијата</a:t>
            </a:r>
            <a:endParaRPr lang="en-GB" sz="2400" dirty="0"/>
          </a:p>
        </p:txBody>
      </p:sp>
      <p:sp>
        <p:nvSpPr>
          <p:cNvPr id="6" name="Rectangle 5">
            <a:extLst>
              <a:ext uri="{FF2B5EF4-FFF2-40B4-BE49-F238E27FC236}">
                <a16:creationId xmlns:a16="http://schemas.microsoft.com/office/drawing/2014/main" id="{524B6456-681F-2F44-A01A-AD3514E81BD2}"/>
              </a:ext>
            </a:extLst>
          </p:cNvPr>
          <p:cNvSpPr/>
          <p:nvPr/>
        </p:nvSpPr>
        <p:spPr>
          <a:xfrm>
            <a:off x="4572000" y="1138503"/>
            <a:ext cx="4450456" cy="1569660"/>
          </a:xfrm>
          <a:prstGeom prst="rect">
            <a:avLst/>
          </a:prstGeom>
        </p:spPr>
        <p:txBody>
          <a:bodyPr wrap="square">
            <a:spAutoFit/>
          </a:bodyPr>
          <a:lstStyle/>
          <a:p>
            <a:pPr marL="342900" indent="-342900">
              <a:buFont typeface="Wingdings" pitchFamily="2" charset="2"/>
              <a:buChar char="ü"/>
            </a:pPr>
            <a:r>
              <a:rPr lang="mk-MK" sz="2400" dirty="0"/>
              <a:t>Овозможува меѓународна соработка за кривични дела утврдени според Конвенцијата</a:t>
            </a:r>
            <a:endParaRPr lang="en-GB" sz="2400" dirty="0"/>
          </a:p>
        </p:txBody>
      </p:sp>
    </p:spTree>
    <p:extLst>
      <p:ext uri="{BB962C8B-B14F-4D97-AF65-F5344CB8AC3E}">
        <p14:creationId xmlns:p14="http://schemas.microsoft.com/office/powerpoint/2010/main" val="27116175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solidFill>
                  <a:schemeClr val="bg1"/>
                </a:solidFill>
              </a:rPr>
              <a:t>УНКАК</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0" y="1007622"/>
            <a:ext cx="4930346" cy="5586145"/>
          </a:xfrm>
          <a:prstGeom prst="rect">
            <a:avLst/>
          </a:prstGeom>
        </p:spPr>
        <p:txBody>
          <a:bodyPr wrap="square">
            <a:spAutoFit/>
          </a:bodyPr>
          <a:lstStyle/>
          <a:p>
            <a:pPr marL="342900" indent="-342900">
              <a:buFont typeface="Wingdings" pitchFamily="2" charset="2"/>
              <a:buChar char="Ø"/>
            </a:pPr>
            <a:r>
              <a:rPr lang="mk-MK" sz="2100" b="1" dirty="0"/>
              <a:t>Кривични дела</a:t>
            </a:r>
            <a:r>
              <a:rPr lang="en-US" sz="2100" b="1" dirty="0"/>
              <a:t>:</a:t>
            </a:r>
          </a:p>
          <a:p>
            <a:pPr marL="800100" lvl="1" indent="-342900">
              <a:buFont typeface="Wingdings" pitchFamily="2" charset="2"/>
              <a:buChar char="Ø"/>
            </a:pPr>
            <a:r>
              <a:rPr lang="mk-MK" sz="2100" dirty="0"/>
              <a:t>Поткуп</a:t>
            </a:r>
          </a:p>
          <a:p>
            <a:pPr marL="800100" lvl="1" indent="-342900">
              <a:buFont typeface="Wingdings" pitchFamily="2" charset="2"/>
              <a:buChar char="Ø"/>
            </a:pPr>
            <a:r>
              <a:rPr lang="mk-MK" sz="2100" dirty="0"/>
              <a:t>Проневера или злоупотреба</a:t>
            </a:r>
          </a:p>
          <a:p>
            <a:pPr marL="800100" lvl="1" indent="-342900">
              <a:buFont typeface="Wingdings" pitchFamily="2" charset="2"/>
              <a:buChar char="Ø"/>
            </a:pPr>
            <a:r>
              <a:rPr lang="mk-MK" sz="2100" dirty="0"/>
              <a:t>Тргување со влијание</a:t>
            </a:r>
          </a:p>
          <a:p>
            <a:pPr marL="800100" lvl="1" indent="-342900">
              <a:buFont typeface="Wingdings" pitchFamily="2" charset="2"/>
              <a:buChar char="Ø"/>
            </a:pPr>
            <a:r>
              <a:rPr lang="mk-MK" sz="2100" dirty="0"/>
              <a:t>Злоупотреба на функции</a:t>
            </a:r>
          </a:p>
          <a:p>
            <a:pPr marL="800100" lvl="1" indent="-342900">
              <a:buFont typeface="Wingdings" pitchFamily="2" charset="2"/>
              <a:buChar char="Ø"/>
            </a:pPr>
            <a:r>
              <a:rPr lang="mk-MK" sz="2100" dirty="0"/>
              <a:t>Недозволено збогатување</a:t>
            </a:r>
          </a:p>
          <a:p>
            <a:pPr marL="800100" lvl="1" indent="-342900">
              <a:buFont typeface="Wingdings" pitchFamily="2" charset="2"/>
              <a:buChar char="Ø"/>
            </a:pPr>
            <a:r>
              <a:rPr lang="mk-MK" sz="2100" dirty="0"/>
              <a:t>Перење на приходите</a:t>
            </a:r>
          </a:p>
          <a:p>
            <a:pPr marL="800100" lvl="1" indent="-342900">
              <a:buFont typeface="Wingdings" pitchFamily="2" charset="2"/>
              <a:buChar char="Ø"/>
            </a:pPr>
            <a:r>
              <a:rPr lang="mk-MK" sz="2100" dirty="0"/>
              <a:t>Прикривање</a:t>
            </a:r>
          </a:p>
          <a:p>
            <a:pPr marL="800100" lvl="1" indent="-342900">
              <a:buFont typeface="Wingdings" pitchFamily="2" charset="2"/>
              <a:buChar char="Ø"/>
            </a:pPr>
            <a:r>
              <a:rPr lang="mk-MK" sz="2100" dirty="0"/>
              <a:t>Опструкција на правдата</a:t>
            </a:r>
            <a:endParaRPr lang="en-US" sz="2100" dirty="0"/>
          </a:p>
          <a:p>
            <a:pPr lvl="1"/>
            <a:endParaRPr lang="en-US" sz="2100" dirty="0"/>
          </a:p>
          <a:p>
            <a:pPr marL="342900" indent="-342900">
              <a:buFont typeface="Wingdings" pitchFamily="2" charset="2"/>
              <a:buChar char="ü"/>
            </a:pPr>
            <a:r>
              <a:rPr lang="mk-MK" sz="2100" b="1" dirty="0"/>
              <a:t>Процесни овластувања</a:t>
            </a:r>
            <a:r>
              <a:rPr lang="en-GB" sz="2100" b="1" dirty="0"/>
              <a:t>:</a:t>
            </a:r>
          </a:p>
          <a:p>
            <a:pPr marL="800100" lvl="1" indent="-342900">
              <a:buFont typeface="Wingdings" pitchFamily="2" charset="2"/>
              <a:buChar char="ü"/>
            </a:pPr>
            <a:r>
              <a:rPr lang="mk-MK" sz="2100" dirty="0"/>
              <a:t>Обвинение, пресуда и санкции</a:t>
            </a:r>
          </a:p>
          <a:p>
            <a:pPr marL="800100" lvl="1" indent="-342900">
              <a:buFont typeface="Wingdings" pitchFamily="2" charset="2"/>
              <a:buChar char="ü"/>
            </a:pPr>
            <a:r>
              <a:rPr lang="mk-MK" sz="2100" dirty="0"/>
              <a:t>Конфискација и заплена</a:t>
            </a:r>
          </a:p>
          <a:p>
            <a:pPr marL="800100" lvl="1" indent="-342900">
              <a:buFont typeface="Wingdings" pitchFamily="2" charset="2"/>
              <a:buChar char="ü"/>
            </a:pPr>
            <a:r>
              <a:rPr lang="mk-MK" sz="2100" dirty="0"/>
              <a:t>Задолжување на соработката со приватниот сектор, спроведување на законот</a:t>
            </a:r>
            <a:endParaRPr lang="en-GB" sz="2100" dirty="0"/>
          </a:p>
          <a:p>
            <a:pPr lvl="1"/>
            <a:endParaRPr lang="en-GB" sz="2100" dirty="0"/>
          </a:p>
        </p:txBody>
      </p:sp>
      <p:sp>
        <p:nvSpPr>
          <p:cNvPr id="6" name="Rectangle 5">
            <a:extLst>
              <a:ext uri="{FF2B5EF4-FFF2-40B4-BE49-F238E27FC236}">
                <a16:creationId xmlns:a16="http://schemas.microsoft.com/office/drawing/2014/main" id="{524B6456-681F-2F44-A01A-AD3514E81BD2}"/>
              </a:ext>
            </a:extLst>
          </p:cNvPr>
          <p:cNvSpPr/>
          <p:nvPr/>
        </p:nvSpPr>
        <p:spPr>
          <a:xfrm>
            <a:off x="4213654" y="1138503"/>
            <a:ext cx="4930346" cy="3816429"/>
          </a:xfrm>
          <a:prstGeom prst="rect">
            <a:avLst/>
          </a:prstGeom>
        </p:spPr>
        <p:txBody>
          <a:bodyPr wrap="square">
            <a:spAutoFit/>
          </a:bodyPr>
          <a:lstStyle/>
          <a:p>
            <a:pPr marL="342900" indent="-342900">
              <a:buFont typeface="Wingdings" pitchFamily="2" charset="2"/>
              <a:buChar char="ü"/>
            </a:pPr>
            <a:r>
              <a:rPr lang="mk-MK" sz="2200" b="1" dirty="0"/>
              <a:t>Меѓународна соработка</a:t>
            </a:r>
            <a:r>
              <a:rPr lang="en-GB" sz="2200" b="1" dirty="0"/>
              <a:t>:</a:t>
            </a:r>
          </a:p>
          <a:p>
            <a:pPr marL="1257300" lvl="2" indent="-342900">
              <a:buFont typeface="Wingdings" pitchFamily="2" charset="2"/>
              <a:buChar char="ü"/>
            </a:pPr>
            <a:r>
              <a:rPr lang="mk-MK" sz="2200" dirty="0"/>
              <a:t>Екстрадиција</a:t>
            </a:r>
          </a:p>
          <a:p>
            <a:pPr marL="1257300" lvl="2" indent="-342900">
              <a:buFont typeface="Wingdings" pitchFamily="2" charset="2"/>
              <a:buChar char="ü"/>
            </a:pPr>
            <a:r>
              <a:rPr lang="mk-MK" sz="2200" dirty="0"/>
              <a:t>Трансфер на осудени лица</a:t>
            </a:r>
          </a:p>
          <a:p>
            <a:pPr marL="1257300" lvl="2" indent="-342900">
              <a:buFont typeface="Wingdings" pitchFamily="2" charset="2"/>
              <a:buChar char="ü"/>
            </a:pPr>
            <a:r>
              <a:rPr lang="mk-MK" sz="2200" dirty="0"/>
              <a:t>Заемна правна помош</a:t>
            </a:r>
          </a:p>
          <a:p>
            <a:pPr marL="1257300" lvl="2" indent="-342900">
              <a:buFont typeface="Wingdings" pitchFamily="2" charset="2"/>
              <a:buChar char="ü"/>
            </a:pPr>
            <a:r>
              <a:rPr lang="mk-MK" sz="2200" dirty="0"/>
              <a:t>Трансфер на постапки</a:t>
            </a:r>
          </a:p>
          <a:p>
            <a:pPr marL="1257300" lvl="2" indent="-342900">
              <a:buFont typeface="Wingdings" pitchFamily="2" charset="2"/>
              <a:buChar char="ü"/>
            </a:pPr>
            <a:r>
              <a:rPr lang="mk-MK" sz="2200" dirty="0"/>
              <a:t>Соработка за спроведување на законот</a:t>
            </a:r>
          </a:p>
          <a:p>
            <a:pPr marL="1257300" lvl="2" indent="-342900">
              <a:buFont typeface="Wingdings" pitchFamily="2" charset="2"/>
              <a:buChar char="ü"/>
            </a:pPr>
            <a:r>
              <a:rPr lang="mk-MK" sz="2200" dirty="0"/>
              <a:t>Заеднички истраги</a:t>
            </a:r>
          </a:p>
          <a:p>
            <a:pPr marL="1257300" lvl="2" indent="-342900">
              <a:buFont typeface="Wingdings" pitchFamily="2" charset="2"/>
              <a:buChar char="ü"/>
            </a:pPr>
            <a:r>
              <a:rPr lang="mk-MK" sz="2200" dirty="0"/>
              <a:t>Специјални истражни техники</a:t>
            </a:r>
            <a:endParaRPr lang="en-GB" sz="2200" dirty="0"/>
          </a:p>
        </p:txBody>
      </p:sp>
    </p:spTree>
    <p:extLst>
      <p:ext uri="{BB962C8B-B14F-4D97-AF65-F5344CB8AC3E}">
        <p14:creationId xmlns:p14="http://schemas.microsoft.com/office/powerpoint/2010/main" val="13086976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ru-RU" sz="3200" b="1" dirty="0"/>
              <a:t>Европска Конвенција за заемна помош во кривични предмети</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8" y="1166842"/>
            <a:ext cx="4572000" cy="5170646"/>
          </a:xfrm>
          <a:prstGeom prst="rect">
            <a:avLst/>
          </a:prstGeom>
        </p:spPr>
        <p:txBody>
          <a:bodyPr>
            <a:spAutoFit/>
          </a:bodyPr>
          <a:lstStyle/>
          <a:p>
            <a:pPr marL="342900" indent="-342900">
              <a:buFont typeface="Wingdings" pitchFamily="2" charset="2"/>
              <a:buChar char="Ø"/>
            </a:pPr>
            <a:r>
              <a:rPr lang="mk-MK" sz="2200" dirty="0"/>
              <a:t>Година на потпишување</a:t>
            </a:r>
            <a:r>
              <a:rPr lang="en-GB" sz="2200" dirty="0"/>
              <a:t>: 1959</a:t>
            </a:r>
            <a:r>
              <a:rPr lang="mk-MK" sz="2200" dirty="0"/>
              <a:t> год.</a:t>
            </a:r>
            <a:endParaRPr lang="en-GB" sz="2200" dirty="0"/>
          </a:p>
          <a:p>
            <a:pPr marL="342900" indent="-342900">
              <a:buFont typeface="Wingdings" pitchFamily="2" charset="2"/>
              <a:buChar char="Ø"/>
            </a:pPr>
            <a:endParaRPr lang="en-GB" sz="2200" dirty="0"/>
          </a:p>
          <a:p>
            <a:pPr marL="342900" indent="-342900">
              <a:buFont typeface="Wingdings" pitchFamily="2" charset="2"/>
              <a:buChar char="Ø"/>
            </a:pPr>
            <a:r>
              <a:rPr lang="mk-MK" sz="2200" dirty="0"/>
              <a:t>Влегува во сила</a:t>
            </a:r>
            <a:r>
              <a:rPr lang="en-GB" sz="2200" dirty="0"/>
              <a:t>: 1962</a:t>
            </a:r>
            <a:r>
              <a:rPr lang="mk-MK" sz="2200" dirty="0"/>
              <a:t> год.</a:t>
            </a:r>
            <a:endParaRPr lang="en-GB" sz="2200" dirty="0"/>
          </a:p>
          <a:p>
            <a:pPr marL="342900" indent="-342900">
              <a:buFont typeface="Wingdings" pitchFamily="2" charset="2"/>
              <a:buChar char="Ø"/>
            </a:pPr>
            <a:endParaRPr lang="en-GB" sz="2200" dirty="0"/>
          </a:p>
          <a:p>
            <a:pPr marL="342900" indent="-342900">
              <a:buFont typeface="Wingdings" pitchFamily="2" charset="2"/>
              <a:buChar char="Ø"/>
            </a:pPr>
            <a:r>
              <a:rPr lang="mk-MK" sz="2200" dirty="0"/>
              <a:t>Број на потписници</a:t>
            </a:r>
            <a:r>
              <a:rPr lang="en-GB" sz="2200" dirty="0"/>
              <a:t>: 50 (</a:t>
            </a:r>
            <a:r>
              <a:rPr lang="mk-MK" sz="2200" dirty="0"/>
              <a:t>Земји-членки на Советот на Европа + Чиле, Израел и Јужна Кореја</a:t>
            </a:r>
            <a:r>
              <a:rPr lang="en-GB" sz="2200" dirty="0"/>
              <a:t>)</a:t>
            </a:r>
          </a:p>
          <a:p>
            <a:pPr marL="342900" indent="-342900">
              <a:buFont typeface="Wingdings" pitchFamily="2" charset="2"/>
              <a:buChar char="Ø"/>
            </a:pPr>
            <a:endParaRPr lang="en-GB" sz="2200" dirty="0"/>
          </a:p>
          <a:p>
            <a:pPr marL="342900" indent="-342900">
              <a:buFont typeface="Wingdings" pitchFamily="2" charset="2"/>
              <a:buChar char="Ø"/>
            </a:pPr>
            <a:r>
              <a:rPr lang="mk-MK" sz="2200" dirty="0"/>
              <a:t>Цел:</a:t>
            </a:r>
            <a:r>
              <a:rPr lang="en-GB" sz="2200" dirty="0"/>
              <a:t> </a:t>
            </a:r>
            <a:r>
              <a:rPr lang="mk-MK" sz="2200" dirty="0"/>
              <a:t>страните да си дозволат едни на други најширока мерка за заемна помош во постапки поврзани со кривични предмети</a:t>
            </a:r>
            <a:endParaRPr lang="en-GB" sz="2200" dirty="0"/>
          </a:p>
        </p:txBody>
      </p:sp>
      <p:sp>
        <p:nvSpPr>
          <p:cNvPr id="6" name="Rectangle 5">
            <a:extLst>
              <a:ext uri="{FF2B5EF4-FFF2-40B4-BE49-F238E27FC236}">
                <a16:creationId xmlns:a16="http://schemas.microsoft.com/office/drawing/2014/main" id="{524B6456-681F-2F44-A01A-AD3514E81BD2}"/>
              </a:ext>
            </a:extLst>
          </p:cNvPr>
          <p:cNvSpPr/>
          <p:nvPr/>
        </p:nvSpPr>
        <p:spPr>
          <a:xfrm>
            <a:off x="4916658" y="1138503"/>
            <a:ext cx="4227342" cy="2123658"/>
          </a:xfrm>
          <a:prstGeom prst="rect">
            <a:avLst/>
          </a:prstGeom>
        </p:spPr>
        <p:txBody>
          <a:bodyPr wrap="square">
            <a:spAutoFit/>
          </a:bodyPr>
          <a:lstStyle/>
          <a:p>
            <a:pPr marL="342900" indent="-342900">
              <a:buFont typeface="Wingdings" pitchFamily="2" charset="2"/>
              <a:buChar char="ü"/>
            </a:pPr>
            <a:r>
              <a:rPr lang="mk-MK" sz="2200" dirty="0"/>
              <a:t>Овозможува заемна помош во врска со постапките поврзани со кривични дела што спаѓаат во судската надлежност на страната барател</a:t>
            </a:r>
            <a:endParaRPr lang="en-GB" sz="2200" dirty="0"/>
          </a:p>
        </p:txBody>
      </p:sp>
    </p:spTree>
    <p:extLst>
      <p:ext uri="{BB962C8B-B14F-4D97-AF65-F5344CB8AC3E}">
        <p14:creationId xmlns:p14="http://schemas.microsoft.com/office/powerpoint/2010/main" val="38403971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ru-RU" sz="3200" b="1" dirty="0"/>
              <a:t>Европска Конвенција за заемна помош во кривични предмети</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0" y="1007622"/>
            <a:ext cx="4930346" cy="5170646"/>
          </a:xfrm>
          <a:prstGeom prst="rect">
            <a:avLst/>
          </a:prstGeom>
        </p:spPr>
        <p:txBody>
          <a:bodyPr wrap="square">
            <a:spAutoFit/>
          </a:bodyPr>
          <a:lstStyle/>
          <a:p>
            <a:pPr marL="342900" indent="-342900">
              <a:buFont typeface="Wingdings" pitchFamily="2" charset="2"/>
              <a:buChar char="Ø"/>
            </a:pPr>
            <a:r>
              <a:rPr lang="mk-MK" sz="2200" dirty="0"/>
              <a:t>Заемна помош</a:t>
            </a:r>
            <a:endParaRPr lang="en-US" sz="2200" dirty="0"/>
          </a:p>
          <a:p>
            <a:pPr marL="800100" lvl="1" indent="-342900">
              <a:buFont typeface="Wingdings" pitchFamily="2" charset="2"/>
              <a:buChar char="Ø"/>
            </a:pPr>
            <a:r>
              <a:rPr lang="mk-MK" sz="2200" dirty="0"/>
              <a:t>Општи одредби</a:t>
            </a:r>
          </a:p>
          <a:p>
            <a:pPr marL="800100" lvl="1" indent="-342900">
              <a:buFont typeface="Wingdings" pitchFamily="2" charset="2"/>
              <a:buChar char="Ø"/>
            </a:pPr>
            <a:r>
              <a:rPr lang="mk-MK" sz="2200" dirty="0"/>
              <a:t>Основи за одбивање</a:t>
            </a:r>
          </a:p>
          <a:p>
            <a:pPr marL="800100" lvl="1" indent="-342900">
              <a:buFont typeface="Wingdings" pitchFamily="2" charset="2"/>
              <a:buChar char="Ø"/>
            </a:pPr>
            <a:r>
              <a:rPr lang="mk-MK" sz="2200" dirty="0"/>
              <a:t>Извршување на писма за барање информации</a:t>
            </a:r>
          </a:p>
          <a:p>
            <a:pPr marL="800100" lvl="1" indent="-342900">
              <a:buFont typeface="Wingdings" pitchFamily="2" charset="2"/>
              <a:buChar char="Ø"/>
            </a:pPr>
            <a:r>
              <a:rPr lang="mk-MK" sz="2200" dirty="0"/>
              <a:t>Доставување на судски налози и записи за судски пресуди</a:t>
            </a:r>
          </a:p>
          <a:p>
            <a:pPr marL="800100" lvl="1" indent="-342900">
              <a:buFont typeface="Wingdings" pitchFamily="2" charset="2"/>
              <a:buChar char="Ø"/>
            </a:pPr>
            <a:r>
              <a:rPr lang="mk-MK" sz="2200" dirty="0"/>
              <a:t>Наложување на појавување на сведоци, експерти и гонети лица</a:t>
            </a:r>
          </a:p>
          <a:p>
            <a:pPr marL="800100" lvl="1" indent="-342900">
              <a:buFont typeface="Wingdings" pitchFamily="2" charset="2"/>
              <a:buChar char="Ø"/>
            </a:pPr>
            <a:r>
              <a:rPr lang="mk-MK" sz="2200" dirty="0"/>
              <a:t>Комуникација на извадоци и информации во врска со судски записи</a:t>
            </a:r>
            <a:endParaRPr lang="en-GB" sz="2200" dirty="0"/>
          </a:p>
          <a:p>
            <a:pPr lvl="1"/>
            <a:endParaRPr lang="en-GB" sz="2200" dirty="0"/>
          </a:p>
        </p:txBody>
      </p:sp>
      <p:sp>
        <p:nvSpPr>
          <p:cNvPr id="7" name="Rectangle 6">
            <a:extLst>
              <a:ext uri="{FF2B5EF4-FFF2-40B4-BE49-F238E27FC236}">
                <a16:creationId xmlns:a16="http://schemas.microsoft.com/office/drawing/2014/main" id="{E27563AD-AC2D-41B2-AAA0-814C129791D0}"/>
              </a:ext>
            </a:extLst>
          </p:cNvPr>
          <p:cNvSpPr/>
          <p:nvPr/>
        </p:nvSpPr>
        <p:spPr>
          <a:xfrm>
            <a:off x="4213654" y="989546"/>
            <a:ext cx="4930346" cy="2800767"/>
          </a:xfrm>
          <a:prstGeom prst="rect">
            <a:avLst/>
          </a:prstGeom>
        </p:spPr>
        <p:txBody>
          <a:bodyPr wrap="square">
            <a:spAutoFit/>
          </a:bodyPr>
          <a:lstStyle/>
          <a:p>
            <a:pPr marL="342900" indent="-342900">
              <a:buFont typeface="Wingdings" pitchFamily="2" charset="2"/>
              <a:buChar char="Ø"/>
            </a:pPr>
            <a:endParaRPr lang="en-US" sz="2200" dirty="0"/>
          </a:p>
          <a:p>
            <a:pPr marL="800100" lvl="1" indent="-342900">
              <a:buFont typeface="Wingdings" pitchFamily="2" charset="2"/>
              <a:buChar char="Ø"/>
            </a:pPr>
            <a:r>
              <a:rPr lang="mk-MK" sz="2200" dirty="0"/>
              <a:t>Содржина на барања</a:t>
            </a:r>
          </a:p>
          <a:p>
            <a:pPr marL="800100" lvl="1" indent="-342900">
              <a:buFont typeface="Wingdings" pitchFamily="2" charset="2"/>
              <a:buChar char="Ø"/>
            </a:pPr>
            <a:r>
              <a:rPr lang="mk-MK" sz="2200" dirty="0"/>
              <a:t>Постапка</a:t>
            </a:r>
          </a:p>
          <a:p>
            <a:pPr marL="800100" lvl="1" indent="-342900">
              <a:buFont typeface="Wingdings" pitchFamily="2" charset="2"/>
              <a:buChar char="Ø"/>
            </a:pPr>
            <a:r>
              <a:rPr lang="mk-MK" sz="2200" dirty="0"/>
              <a:t>Поставување на информации во врска со постапките</a:t>
            </a:r>
          </a:p>
          <a:p>
            <a:pPr marL="800100" lvl="1" indent="-342900">
              <a:buFont typeface="Wingdings" pitchFamily="2" charset="2"/>
              <a:buChar char="Ø"/>
            </a:pPr>
            <a:r>
              <a:rPr lang="mk-MK" sz="2200" dirty="0"/>
              <a:t>Размена на информации од судските записи</a:t>
            </a:r>
            <a:endParaRPr lang="en-GB" sz="2200" dirty="0"/>
          </a:p>
          <a:p>
            <a:pPr lvl="1"/>
            <a:endParaRPr lang="en-GB" sz="2200" dirty="0"/>
          </a:p>
        </p:txBody>
      </p:sp>
    </p:spTree>
    <p:extLst>
      <p:ext uri="{BB962C8B-B14F-4D97-AF65-F5344CB8AC3E}">
        <p14:creationId xmlns:p14="http://schemas.microsoft.com/office/powerpoint/2010/main" val="41728539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Преглед на регионалните механизми</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9" name="Rectangle 8">
            <a:extLst>
              <a:ext uri="{FF2B5EF4-FFF2-40B4-BE49-F238E27FC236}">
                <a16:creationId xmlns:a16="http://schemas.microsoft.com/office/drawing/2014/main" id="{7E2C615F-9A8F-46E4-9E28-82E78BE611E2}"/>
              </a:ext>
            </a:extLst>
          </p:cNvPr>
          <p:cNvSpPr/>
          <p:nvPr/>
        </p:nvSpPr>
        <p:spPr>
          <a:xfrm>
            <a:off x="3511052" y="1455908"/>
            <a:ext cx="5430290" cy="5509200"/>
          </a:xfrm>
          <a:prstGeom prst="rect">
            <a:avLst/>
          </a:prstGeom>
        </p:spPr>
        <p:txBody>
          <a:bodyPr wrap="square">
            <a:spAutoFit/>
          </a:bodyPr>
          <a:lstStyle/>
          <a:p>
            <a:pPr marL="342900" indent="-342900" algn="just">
              <a:buFont typeface="Wingdings" pitchFamily="2" charset="2"/>
              <a:buChar char="Ø"/>
            </a:pPr>
            <a:r>
              <a:rPr lang="mk-MK" sz="2200" dirty="0"/>
              <a:t>Конвенција за заемна помош во кривични предмети помеѓу земјите-членки на Европската Унија</a:t>
            </a: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r>
              <a:rPr lang="mk-MK" sz="2200" dirty="0"/>
              <a:t>Интер-американска конвенција за заемна помош во кривични предмети</a:t>
            </a: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r>
              <a:rPr lang="mk-MK" sz="2200" dirty="0"/>
              <a:t>Инструмент на Комонвелтот за заемна помош (Инструментот од Хараре)</a:t>
            </a: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p:txBody>
      </p:sp>
      <p:pic>
        <p:nvPicPr>
          <p:cNvPr id="6" name="Picture 8" descr="European Union | Definition, Purpose, History, &amp; Members | Britannica">
            <a:extLst>
              <a:ext uri="{FF2B5EF4-FFF2-40B4-BE49-F238E27FC236}">
                <a16:creationId xmlns:a16="http://schemas.microsoft.com/office/drawing/2014/main" id="{E0F05F7A-745F-454B-AA87-B90E8B9A50B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7079" y="1120097"/>
            <a:ext cx="2172345" cy="144823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id="{1E2B9E8D-B5F3-40BF-9EC8-22321C113D8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4384" y="2671277"/>
            <a:ext cx="1945040" cy="192852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ommonwealth of Nations - Wikipedia">
            <a:extLst>
              <a:ext uri="{FF2B5EF4-FFF2-40B4-BE49-F238E27FC236}">
                <a16:creationId xmlns:a16="http://schemas.microsoft.com/office/drawing/2014/main" id="{D5A0BEFA-AD9E-4129-9FFB-7A533D3677A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7079" y="4857489"/>
            <a:ext cx="2449424" cy="14696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30793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Преглед на регионалните механизми</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9" name="Rectangle 8">
            <a:extLst>
              <a:ext uri="{FF2B5EF4-FFF2-40B4-BE49-F238E27FC236}">
                <a16:creationId xmlns:a16="http://schemas.microsoft.com/office/drawing/2014/main" id="{7E2C615F-9A8F-46E4-9E28-82E78BE611E2}"/>
              </a:ext>
            </a:extLst>
          </p:cNvPr>
          <p:cNvSpPr/>
          <p:nvPr/>
        </p:nvSpPr>
        <p:spPr>
          <a:xfrm>
            <a:off x="3511052" y="1455908"/>
            <a:ext cx="5430290" cy="5170646"/>
          </a:xfrm>
          <a:prstGeom prst="rect">
            <a:avLst/>
          </a:prstGeom>
        </p:spPr>
        <p:txBody>
          <a:bodyPr wrap="square">
            <a:spAutoFit/>
          </a:bodyPr>
          <a:lstStyle/>
          <a:p>
            <a:pPr marL="342900" indent="-342900" algn="just">
              <a:buFont typeface="Wingdings" pitchFamily="2" charset="2"/>
              <a:buChar char="Ø"/>
            </a:pPr>
            <a:r>
              <a:rPr lang="mk-MK" sz="2200" dirty="0"/>
              <a:t>АЕСАН</a:t>
            </a:r>
            <a:r>
              <a:rPr lang="en-US" sz="2200" dirty="0"/>
              <a:t> </a:t>
            </a:r>
            <a:r>
              <a:rPr lang="mk-MK" sz="2200" dirty="0"/>
              <a:t>Договор за заемна правна помош во кривични предмети</a:t>
            </a:r>
            <a:endParaRPr lang="en-GB" sz="2200" dirty="0"/>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r>
              <a:rPr lang="mk-MK" sz="2200" dirty="0"/>
              <a:t>СААРК</a:t>
            </a:r>
            <a:r>
              <a:rPr lang="en-US" sz="2200" dirty="0"/>
              <a:t> </a:t>
            </a:r>
            <a:r>
              <a:rPr lang="mk-MK" sz="2200" dirty="0"/>
              <a:t>Конвенција за заемна помош во кривични предмети</a:t>
            </a: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r>
              <a:rPr lang="mk-MK" sz="2200" dirty="0"/>
              <a:t>ЦИС</a:t>
            </a:r>
            <a:r>
              <a:rPr lang="en-US" sz="2200" dirty="0"/>
              <a:t> </a:t>
            </a:r>
            <a:r>
              <a:rPr lang="mk-MK" sz="2200" dirty="0"/>
              <a:t>Конвенција за правна помош и правни односи во граѓански, семејни и кривични предмети од 2002 година</a:t>
            </a: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p:txBody>
      </p:sp>
      <p:pic>
        <p:nvPicPr>
          <p:cNvPr id="5" name="Picture 4" descr="Emblem of the Association of Southeast Asian Nations - Wikipedia">
            <a:extLst>
              <a:ext uri="{FF2B5EF4-FFF2-40B4-BE49-F238E27FC236}">
                <a16:creationId xmlns:a16="http://schemas.microsoft.com/office/drawing/2014/main" id="{EB07520B-20A0-46FC-BE3C-2CB1BDC7916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2864" y="879732"/>
            <a:ext cx="1721968" cy="1721968"/>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SAARC Logo Vector (.EPS) Free Download">
            <a:extLst>
              <a:ext uri="{FF2B5EF4-FFF2-40B4-BE49-F238E27FC236}">
                <a16:creationId xmlns:a16="http://schemas.microsoft.com/office/drawing/2014/main" id="{51660F16-5D59-4E1F-89CC-9A13625BB96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4938" y="2701996"/>
            <a:ext cx="1521072" cy="1721968"/>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Emblem of the Commonwealth of Independent States - Wikipedia">
            <a:extLst>
              <a:ext uri="{FF2B5EF4-FFF2-40B4-BE49-F238E27FC236}">
                <a16:creationId xmlns:a16="http://schemas.microsoft.com/office/drawing/2014/main" id="{55FB02ED-3AFC-4006-BB97-D91028A04AF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2864" y="4702788"/>
            <a:ext cx="1844042" cy="17550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62206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Преглед на регионалните механизми</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9" name="Rectangle 8">
            <a:extLst>
              <a:ext uri="{FF2B5EF4-FFF2-40B4-BE49-F238E27FC236}">
                <a16:creationId xmlns:a16="http://schemas.microsoft.com/office/drawing/2014/main" id="{7E2C615F-9A8F-46E4-9E28-82E78BE611E2}"/>
              </a:ext>
            </a:extLst>
          </p:cNvPr>
          <p:cNvSpPr/>
          <p:nvPr/>
        </p:nvSpPr>
        <p:spPr>
          <a:xfrm>
            <a:off x="3511052" y="1455908"/>
            <a:ext cx="5430290" cy="4154984"/>
          </a:xfrm>
          <a:prstGeom prst="rect">
            <a:avLst/>
          </a:prstGeom>
        </p:spPr>
        <p:txBody>
          <a:bodyPr wrap="square">
            <a:spAutoFit/>
          </a:bodyPr>
          <a:lstStyle/>
          <a:p>
            <a:pPr marL="342900" indent="-342900" algn="just">
              <a:buFont typeface="Wingdings" pitchFamily="2" charset="2"/>
              <a:buChar char="Ø"/>
            </a:pPr>
            <a:r>
              <a:rPr lang="mk-MK" sz="2200" dirty="0"/>
              <a:t>Конвенција на Арапската лига за борба против кривични дела со информатичка технологија</a:t>
            </a:r>
            <a:endParaRPr lang="en-US" sz="2200" dirty="0"/>
          </a:p>
          <a:p>
            <a:pPr marL="342900" indent="-342900" algn="just">
              <a:buFont typeface="Wingdings" pitchFamily="2" charset="2"/>
              <a:buChar char="Ø"/>
            </a:pPr>
            <a:endParaRPr lang="en-GB" sz="2200" dirty="0"/>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r>
              <a:rPr lang="mk-MK" sz="2200" dirty="0"/>
              <a:t>Конвенција на Африканската унија за </a:t>
            </a:r>
            <a:r>
              <a:rPr lang="mk-MK" sz="2200" dirty="0" err="1"/>
              <a:t>сајбер</a:t>
            </a:r>
            <a:r>
              <a:rPr lang="mk-MK" sz="2200" dirty="0"/>
              <a:t>-безбедност и лични податоци (Конвенција од Малабо)</a:t>
            </a: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a:p>
            <a:pPr algn="just"/>
            <a:endParaRPr lang="en-US" sz="2200" dirty="0"/>
          </a:p>
        </p:txBody>
      </p:sp>
      <p:pic>
        <p:nvPicPr>
          <p:cNvPr id="6" name="Picture 2" descr="Image result for arab league logo">
            <a:extLst>
              <a:ext uri="{FF2B5EF4-FFF2-40B4-BE49-F238E27FC236}">
                <a16:creationId xmlns:a16="http://schemas.microsoft.com/office/drawing/2014/main" id="{6BD26B34-ADDC-4724-9758-62BCEC57532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658" y="942309"/>
            <a:ext cx="2876472" cy="198836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https://encrypted-tbn1.gstatic.com/images?q=tbn:ANd9GcS-PUjVyE7OlcLxkjo1Wa6hn7qRvVRkEanvr7qBiuskAJLteLjvXw">
            <a:extLst>
              <a:ext uri="{FF2B5EF4-FFF2-40B4-BE49-F238E27FC236}">
                <a16:creationId xmlns:a16="http://schemas.microsoft.com/office/drawing/2014/main" id="{A805310F-2F9A-44E1-9BA4-4F38D7FAB1B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1725" y="3341904"/>
            <a:ext cx="1943098" cy="226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888754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EDF673C-A7BA-4C22-9F2B-652F653CA6B1}"/>
              </a:ext>
            </a:extLst>
          </p:cNvPr>
          <p:cNvSpPr>
            <a:spLocks noGrp="1"/>
          </p:cNvSpPr>
          <p:nvPr>
            <p:ph type="sldNum" sz="quarter" idx="12"/>
          </p:nvPr>
        </p:nvSpPr>
        <p:spPr/>
        <p:txBody>
          <a:bodyPr/>
          <a:lstStyle/>
          <a:p>
            <a:pPr>
              <a:defRPr/>
            </a:pPr>
            <a:fld id="{0E1F2CE5-82EE-4D86-A1BA-A62E2F853B8E}" type="slidenum">
              <a:rPr lang="en-US" smtClean="0"/>
              <a:pPr>
                <a:defRPr/>
              </a:pPr>
              <a:t>27</a:t>
            </a:fld>
            <a:endParaRPr lang="en-US"/>
          </a:p>
        </p:txBody>
      </p:sp>
      <p:graphicFrame>
        <p:nvGraphicFramePr>
          <p:cNvPr id="4" name="Diagram 3">
            <a:extLst>
              <a:ext uri="{FF2B5EF4-FFF2-40B4-BE49-F238E27FC236}">
                <a16:creationId xmlns:a16="http://schemas.microsoft.com/office/drawing/2014/main" id="{05437733-B3E6-4DBB-8A2D-CA7D17A3901A}"/>
              </a:ext>
            </a:extLst>
          </p:cNvPr>
          <p:cNvGraphicFramePr/>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Slide Number Placeholder 1">
            <a:extLst>
              <a:ext uri="{FF2B5EF4-FFF2-40B4-BE49-F238E27FC236}">
                <a16:creationId xmlns:a16="http://schemas.microsoft.com/office/drawing/2014/main" id="{90F7006B-DE37-45CD-BF6B-CC977BA13D56}"/>
              </a:ext>
            </a:extLst>
          </p:cNvPr>
          <p:cNvSpPr txBox="1">
            <a:spLocks/>
          </p:cNvSpPr>
          <p:nvPr/>
        </p:nvSpPr>
        <p:spPr>
          <a:xfrm>
            <a:off x="6409184"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27</a:t>
            </a:fld>
            <a:endParaRPr lang="en-GB" dirty="0"/>
          </a:p>
        </p:txBody>
      </p:sp>
      <p:sp>
        <p:nvSpPr>
          <p:cNvPr id="8" name="TextBox 7">
            <a:extLst>
              <a:ext uri="{FF2B5EF4-FFF2-40B4-BE49-F238E27FC236}">
                <a16:creationId xmlns:a16="http://schemas.microsoft.com/office/drawing/2014/main" id="{C974593F-343C-4D52-8D55-2FAFCDF04844}"/>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9" name="Slide Number Placeholder 4">
            <a:extLst>
              <a:ext uri="{FF2B5EF4-FFF2-40B4-BE49-F238E27FC236}">
                <a16:creationId xmlns:a16="http://schemas.microsoft.com/office/drawing/2014/main" id="{A301BD23-97A3-4546-857A-D3F8882B639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n-GB" dirty="0">
              <a:solidFill>
                <a:schemeClr val="tx1"/>
              </a:solidFill>
            </a:endParaRPr>
          </a:p>
        </p:txBody>
      </p:sp>
      <p:sp>
        <p:nvSpPr>
          <p:cNvPr id="10" name="Rectangle 9">
            <a:extLst>
              <a:ext uri="{FF2B5EF4-FFF2-40B4-BE49-F238E27FC236}">
                <a16:creationId xmlns:a16="http://schemas.microsoft.com/office/drawing/2014/main" id="{03818E34-C855-45DF-BDFE-F67DF167084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4">
            <a:extLst>
              <a:ext uri="{FF2B5EF4-FFF2-40B4-BE49-F238E27FC236}">
                <a16:creationId xmlns:a16="http://schemas.microsoft.com/office/drawing/2014/main" id="{4E3A4C13-6F8C-4207-8C9C-B6836586825F}"/>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id="{C6770E81-E009-41AE-87E5-860562C5B32C}"/>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Анкетно прашање</a:t>
            </a:r>
            <a:endParaRPr lang="en-GB" sz="3200" dirty="0"/>
          </a:p>
        </p:txBody>
      </p:sp>
      <p:pic>
        <p:nvPicPr>
          <p:cNvPr id="13" name="Picture 4">
            <a:extLst>
              <a:ext uri="{FF2B5EF4-FFF2-40B4-BE49-F238E27FC236}">
                <a16:creationId xmlns:a16="http://schemas.microsoft.com/office/drawing/2014/main" id="{B0BAA402-BFA5-4D5C-A83D-3F02308E59AC}"/>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a:extLst>
              <a:ext uri="{FF2B5EF4-FFF2-40B4-BE49-F238E27FC236}">
                <a16:creationId xmlns:a16="http://schemas.microsoft.com/office/drawing/2014/main" id="{CAECC6A7-027F-48DB-92CD-AD6FBE3BA382}"/>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0456966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EDF673C-A7BA-4C22-9F2B-652F653CA6B1}"/>
              </a:ext>
            </a:extLst>
          </p:cNvPr>
          <p:cNvSpPr>
            <a:spLocks noGrp="1"/>
          </p:cNvSpPr>
          <p:nvPr>
            <p:ph type="sldNum" sz="quarter" idx="12"/>
          </p:nvPr>
        </p:nvSpPr>
        <p:spPr/>
        <p:txBody>
          <a:bodyPr/>
          <a:lstStyle/>
          <a:p>
            <a:pPr>
              <a:defRPr/>
            </a:pPr>
            <a:fld id="{0E1F2CE5-82EE-4D86-A1BA-A62E2F853B8E}" type="slidenum">
              <a:rPr lang="en-US" smtClean="0"/>
              <a:pPr>
                <a:defRPr/>
              </a:pPr>
              <a:t>28</a:t>
            </a:fld>
            <a:endParaRPr lang="en-US"/>
          </a:p>
        </p:txBody>
      </p:sp>
      <p:graphicFrame>
        <p:nvGraphicFramePr>
          <p:cNvPr id="4" name="Diagram 3">
            <a:extLst>
              <a:ext uri="{FF2B5EF4-FFF2-40B4-BE49-F238E27FC236}">
                <a16:creationId xmlns:a16="http://schemas.microsoft.com/office/drawing/2014/main" id="{05437733-B3E6-4DBB-8A2D-CA7D17A3901A}"/>
              </a:ext>
            </a:extLst>
          </p:cNvPr>
          <p:cNvGraphicFramePr/>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Slide Number Placeholder 1">
            <a:extLst>
              <a:ext uri="{FF2B5EF4-FFF2-40B4-BE49-F238E27FC236}">
                <a16:creationId xmlns:a16="http://schemas.microsoft.com/office/drawing/2014/main" id="{90F7006B-DE37-45CD-BF6B-CC977BA13D56}"/>
              </a:ext>
            </a:extLst>
          </p:cNvPr>
          <p:cNvSpPr txBox="1">
            <a:spLocks/>
          </p:cNvSpPr>
          <p:nvPr/>
        </p:nvSpPr>
        <p:spPr>
          <a:xfrm>
            <a:off x="6409184"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28</a:t>
            </a:fld>
            <a:endParaRPr lang="en-GB" dirty="0"/>
          </a:p>
        </p:txBody>
      </p:sp>
      <p:sp>
        <p:nvSpPr>
          <p:cNvPr id="8" name="TextBox 7">
            <a:extLst>
              <a:ext uri="{FF2B5EF4-FFF2-40B4-BE49-F238E27FC236}">
                <a16:creationId xmlns:a16="http://schemas.microsoft.com/office/drawing/2014/main" id="{C974593F-343C-4D52-8D55-2FAFCDF04844}"/>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9" name="Slide Number Placeholder 4">
            <a:extLst>
              <a:ext uri="{FF2B5EF4-FFF2-40B4-BE49-F238E27FC236}">
                <a16:creationId xmlns:a16="http://schemas.microsoft.com/office/drawing/2014/main" id="{A301BD23-97A3-4546-857A-D3F8882B639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dirty="0">
              <a:solidFill>
                <a:schemeClr val="tx1"/>
              </a:solidFill>
            </a:endParaRPr>
          </a:p>
        </p:txBody>
      </p:sp>
      <p:sp>
        <p:nvSpPr>
          <p:cNvPr id="10" name="Rectangle 9">
            <a:extLst>
              <a:ext uri="{FF2B5EF4-FFF2-40B4-BE49-F238E27FC236}">
                <a16:creationId xmlns:a16="http://schemas.microsoft.com/office/drawing/2014/main" id="{03818E34-C855-45DF-BDFE-F67DF167084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4">
            <a:extLst>
              <a:ext uri="{FF2B5EF4-FFF2-40B4-BE49-F238E27FC236}">
                <a16:creationId xmlns:a16="http://schemas.microsoft.com/office/drawing/2014/main" id="{4E3A4C13-6F8C-4207-8C9C-B6836586825F}"/>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id="{C6770E81-E009-41AE-87E5-860562C5B32C}"/>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Poll question</a:t>
            </a:r>
            <a:endParaRPr lang="en-GB" sz="3200" dirty="0"/>
          </a:p>
        </p:txBody>
      </p:sp>
      <p:pic>
        <p:nvPicPr>
          <p:cNvPr id="13" name="Picture 4">
            <a:extLst>
              <a:ext uri="{FF2B5EF4-FFF2-40B4-BE49-F238E27FC236}">
                <a16:creationId xmlns:a16="http://schemas.microsoft.com/office/drawing/2014/main" id="{B0BAA402-BFA5-4D5C-A83D-3F02308E59AC}"/>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a:extLst>
              <a:ext uri="{FF2B5EF4-FFF2-40B4-BE49-F238E27FC236}">
                <a16:creationId xmlns:a16="http://schemas.microsoft.com/office/drawing/2014/main" id="{CAECC6A7-027F-48DB-92CD-AD6FBE3BA382}"/>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29302093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solidFill>
                  <a:schemeClr val="bg1"/>
                </a:solidFill>
              </a:rPr>
              <a:t>Специјализиран судски курс за</a:t>
            </a:r>
          </a:p>
          <a:p>
            <a:pPr algn="r"/>
            <a:r>
              <a:rPr lang="mk-MK" sz="3200" b="1" dirty="0">
                <a:solidFill>
                  <a:schemeClr val="bg1"/>
                </a:solidFill>
              </a:rPr>
              <a:t>меѓународна соработка</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18267006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Цели на сесијата</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11015" y="1193778"/>
            <a:ext cx="4340572" cy="5509200"/>
          </a:xfrm>
          <a:prstGeom prst="rect">
            <a:avLst/>
          </a:prstGeom>
        </p:spPr>
        <p:txBody>
          <a:bodyPr wrap="square">
            <a:spAutoFit/>
          </a:bodyPr>
          <a:lstStyle/>
          <a:p>
            <a:pPr marL="342900" indent="-342900">
              <a:lnSpc>
                <a:spcPct val="80000"/>
              </a:lnSpc>
              <a:buFont typeface="Wingdings" pitchFamily="2" charset="2"/>
              <a:buChar char="ü"/>
            </a:pPr>
            <a:r>
              <a:rPr lang="mk-MK" sz="2200" i="1" dirty="0"/>
              <a:t>Потсетување на концептите во врска со сајбер-криминал и електронски докази и релевантните одредби од Конвенцијата од Будимпешта</a:t>
            </a:r>
            <a:endParaRPr lang="en-GB" sz="2200" i="1" dirty="0"/>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mk-MK" sz="2200" i="1" dirty="0"/>
              <a:t>Да се разберат различните канали и механизми за формална меѓународна соработка</a:t>
            </a:r>
            <a:endParaRPr lang="en-GB" sz="2200" i="1" dirty="0"/>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mk-MK" sz="2200" i="1" dirty="0"/>
              <a:t>Да се дискутира прегледот на Конвенцијата од Будимпешта како водечка алатка за соработка во областа на сајбер-криминалот и електронските докази</a:t>
            </a:r>
            <a:endParaRPr lang="en-GB" sz="2200" i="1" dirty="0"/>
          </a:p>
        </p:txBody>
      </p:sp>
      <p:sp>
        <p:nvSpPr>
          <p:cNvPr id="6" name="Rectangle 5">
            <a:extLst>
              <a:ext uri="{FF2B5EF4-FFF2-40B4-BE49-F238E27FC236}">
                <a16:creationId xmlns:a16="http://schemas.microsoft.com/office/drawing/2014/main" id="{3B867BBA-A7A7-F84C-B403-7348B8834D1F}"/>
              </a:ext>
            </a:extLst>
          </p:cNvPr>
          <p:cNvSpPr/>
          <p:nvPr/>
        </p:nvSpPr>
        <p:spPr>
          <a:xfrm>
            <a:off x="4551587" y="1193778"/>
            <a:ext cx="4138917" cy="3342453"/>
          </a:xfrm>
          <a:prstGeom prst="rect">
            <a:avLst/>
          </a:prstGeom>
        </p:spPr>
        <p:txBody>
          <a:bodyPr wrap="square">
            <a:spAutoFit/>
          </a:bodyPr>
          <a:lstStyle/>
          <a:p>
            <a:pPr marL="342900" indent="-342900">
              <a:lnSpc>
                <a:spcPct val="80000"/>
              </a:lnSpc>
              <a:buFont typeface="Wingdings" pitchFamily="2" charset="2"/>
              <a:buChar char="ü"/>
            </a:pPr>
            <a:r>
              <a:rPr lang="mk-MK" sz="2200" i="1" dirty="0"/>
              <a:t>Да се идентификуваат сличностите во различните канали и механизми за меѓународна соработка</a:t>
            </a:r>
            <a:endParaRPr lang="en-GB" sz="2200" i="1" dirty="0"/>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mk-MK" sz="2200" i="1" dirty="0"/>
              <a:t>Да се дискутира прегледот на Вториот дополнителен протокол како механизам за овозможување на меѓународна соработка</a:t>
            </a:r>
            <a:endParaRPr lang="en-GB" sz="2200" i="1" dirty="0"/>
          </a:p>
        </p:txBody>
      </p:sp>
    </p:spTree>
    <p:extLst>
      <p:ext uri="{BB962C8B-B14F-4D97-AF65-F5344CB8AC3E}">
        <p14:creationId xmlns:p14="http://schemas.microsoft.com/office/powerpoint/2010/main"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solidFill>
                  <a:schemeClr val="bg1"/>
                </a:solidFill>
              </a:rPr>
              <a:t>Специјализиран судски курс за</a:t>
            </a:r>
          </a:p>
          <a:p>
            <a:pPr algn="r"/>
            <a:r>
              <a:rPr lang="mk-MK" sz="3200" b="1" dirty="0">
                <a:solidFill>
                  <a:schemeClr val="bg1"/>
                </a:solidFill>
              </a:rPr>
              <a:t>меѓународна соработка</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1689" y="2692650"/>
            <a:ext cx="8525021" cy="1668149"/>
          </a:xfrm>
          <a:prstGeom prst="rect">
            <a:avLst/>
          </a:prstGeom>
        </p:spPr>
        <p:txBody>
          <a:bodyPr wrap="square">
            <a:spAutoFit/>
          </a:bodyPr>
          <a:lstStyle/>
          <a:p>
            <a:pPr algn="ctr" eaLnBrk="1" hangingPunct="1">
              <a:lnSpc>
                <a:spcPct val="80000"/>
              </a:lnSpc>
            </a:pPr>
            <a:r>
              <a:rPr lang="mk-MK" sz="3200" b="1" dirty="0">
                <a:ea typeface="ＭＳ Ｐゴシック" charset="0"/>
                <a:cs typeface="ＭＳ Ｐゴシック" charset="0"/>
              </a:rPr>
              <a:t>Четврти дел</a:t>
            </a:r>
            <a:endParaRPr lang="en-GB" sz="3200" b="1" dirty="0">
              <a:ea typeface="ＭＳ Ｐゴシック" charset="0"/>
              <a:cs typeface="ＭＳ Ｐゴシック" charset="0"/>
            </a:endParaRPr>
          </a:p>
          <a:p>
            <a:pPr algn="ctr" eaLnBrk="1" hangingPunct="1">
              <a:lnSpc>
                <a:spcPct val="80000"/>
              </a:lnSpc>
            </a:pPr>
            <a:endParaRPr lang="en-GB" sz="3200" b="1" dirty="0">
              <a:ea typeface="ＭＳ Ｐゴシック" charset="0"/>
            </a:endParaRPr>
          </a:p>
          <a:p>
            <a:pPr algn="ctr" eaLnBrk="1" hangingPunct="1">
              <a:lnSpc>
                <a:spcPct val="80000"/>
              </a:lnSpc>
            </a:pPr>
            <a:r>
              <a:rPr lang="mk-MK" sz="3200" b="1" dirty="0">
                <a:ea typeface="ＭＳ Ｐゴシック" charset="0"/>
              </a:rPr>
              <a:t>Резиме</a:t>
            </a:r>
            <a:endParaRPr lang="en-GB" sz="3200" b="1" dirty="0"/>
          </a:p>
          <a:p>
            <a:pPr algn="ctr">
              <a:lnSpc>
                <a:spcPct val="80000"/>
              </a:lnSpc>
            </a:pPr>
            <a:endParaRPr lang="en-GB" sz="3200" b="1" dirty="0"/>
          </a:p>
        </p:txBody>
      </p:sp>
    </p:spTree>
    <p:extLst>
      <p:ext uri="{BB962C8B-B14F-4D97-AF65-F5344CB8AC3E}">
        <p14:creationId xmlns:p14="http://schemas.microsoft.com/office/powerpoint/2010/main" val="41676915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Резиме</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11014" y="1193778"/>
            <a:ext cx="4360985" cy="5238357"/>
          </a:xfrm>
          <a:prstGeom prst="rect">
            <a:avLst/>
          </a:prstGeom>
        </p:spPr>
        <p:txBody>
          <a:bodyPr wrap="square">
            <a:spAutoFit/>
          </a:bodyPr>
          <a:lstStyle/>
          <a:p>
            <a:pPr marL="342900" indent="-342900" algn="just">
              <a:lnSpc>
                <a:spcPct val="80000"/>
              </a:lnSpc>
              <a:buFont typeface="Wingdings" pitchFamily="2" charset="2"/>
              <a:buChar char="ü"/>
            </a:pPr>
            <a:r>
              <a:rPr lang="mk-MK" sz="2200" i="1" dirty="0"/>
              <a:t>Потсетување на концептите во врска со </a:t>
            </a:r>
            <a:r>
              <a:rPr lang="mk-MK" sz="2200" i="1" dirty="0" err="1"/>
              <a:t>сајбер</a:t>
            </a:r>
            <a:r>
              <a:rPr lang="mk-MK" sz="2200" i="1" dirty="0"/>
              <a:t>-криминал и електронски докази и релевантните одредби од Конвенцијата од Будимпешта</a:t>
            </a:r>
            <a:endParaRPr lang="en-GB" sz="2200" i="1" dirty="0"/>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mk-MK" sz="2200" i="1" dirty="0"/>
              <a:t>Да се разберат различните канали и механизми за формална меѓународна соработка</a:t>
            </a:r>
            <a:endParaRPr lang="en-GB" sz="2200" i="1" dirty="0"/>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mk-MK" sz="2200" i="1" dirty="0"/>
              <a:t>Да се дискутира прегледот на Конвенцијата од Будимпешта како водечка алатка за соработка во областа на сајбер-криминал и електронски докази</a:t>
            </a:r>
            <a:endParaRPr lang="en-GB" sz="2200" i="1" dirty="0"/>
          </a:p>
        </p:txBody>
      </p:sp>
      <p:sp>
        <p:nvSpPr>
          <p:cNvPr id="6" name="Rectangle 5">
            <a:extLst>
              <a:ext uri="{FF2B5EF4-FFF2-40B4-BE49-F238E27FC236}">
                <a16:creationId xmlns:a16="http://schemas.microsoft.com/office/drawing/2014/main" id="{3B867BBA-A7A7-F84C-B403-7348B8834D1F}"/>
              </a:ext>
            </a:extLst>
          </p:cNvPr>
          <p:cNvSpPr/>
          <p:nvPr/>
        </p:nvSpPr>
        <p:spPr>
          <a:xfrm>
            <a:off x="4795935" y="1193778"/>
            <a:ext cx="3894569" cy="3342453"/>
          </a:xfrm>
          <a:prstGeom prst="rect">
            <a:avLst/>
          </a:prstGeom>
        </p:spPr>
        <p:txBody>
          <a:bodyPr wrap="square">
            <a:spAutoFit/>
          </a:bodyPr>
          <a:lstStyle/>
          <a:p>
            <a:pPr marL="342900" indent="-342900" algn="just">
              <a:lnSpc>
                <a:spcPct val="80000"/>
              </a:lnSpc>
              <a:buFont typeface="Wingdings" pitchFamily="2" charset="2"/>
              <a:buChar char="ü"/>
            </a:pPr>
            <a:r>
              <a:rPr lang="mk-MK" sz="2200" i="1" dirty="0"/>
              <a:t>Да се идентификуваат сличностите ширум различните канали и механизми за меѓународна соработка</a:t>
            </a:r>
            <a:endParaRPr lang="en-GB" sz="2200" i="1" dirty="0"/>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mk-MK" sz="2200" i="1" dirty="0"/>
              <a:t>Да се дискутира прегледот на Вториот дополнителен протокол како механизам за овозможување на меѓународна соработка</a:t>
            </a:r>
            <a:endParaRPr lang="en-GB" sz="2200" i="1" dirty="0"/>
          </a:p>
        </p:txBody>
      </p:sp>
    </p:spTree>
    <p:extLst>
      <p:ext uri="{BB962C8B-B14F-4D97-AF65-F5344CB8AC3E}">
        <p14:creationId xmlns:p14="http://schemas.microsoft.com/office/powerpoint/2010/main" val="1247466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mk-MK" sz="3200" dirty="0"/>
              <a:t>Потсетник за Конвенцијата од Будимпешта и</a:t>
            </a:r>
          </a:p>
          <a:p>
            <a:pPr algn="r" eaLnBrk="1" hangingPunct="1">
              <a:lnSpc>
                <a:spcPct val="80000"/>
              </a:lnSpc>
            </a:pPr>
            <a:r>
              <a:rPr lang="mk-MK" sz="3200" dirty="0"/>
              <a:t>алатките за меѓународна соработка</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839152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solidFill>
                  <a:schemeClr val="bg1"/>
                </a:solidFill>
              </a:rPr>
              <a:t>Специјализиран судски курс</a:t>
            </a:r>
            <a:r>
              <a:rPr lang="en-GB" sz="3200" b="1" dirty="0">
                <a:solidFill>
                  <a:schemeClr val="bg1"/>
                </a:solidFill>
              </a:rPr>
              <a:t> </a:t>
            </a:r>
            <a:r>
              <a:rPr lang="mk-MK" sz="3200" b="1" dirty="0">
                <a:solidFill>
                  <a:schemeClr val="bg1"/>
                </a:solidFill>
              </a:rPr>
              <a:t>за</a:t>
            </a:r>
            <a:endParaRPr lang="en-GB" sz="3200" b="1" dirty="0">
              <a:solidFill>
                <a:schemeClr val="bg1"/>
              </a:solidFill>
            </a:endParaRPr>
          </a:p>
          <a:p>
            <a:pPr algn="r"/>
            <a:r>
              <a:rPr lang="mk-MK" sz="3200" b="1" dirty="0">
                <a:solidFill>
                  <a:schemeClr val="bg1"/>
                </a:solidFill>
              </a:rPr>
              <a:t>меѓународна соработка</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668149"/>
          </a:xfrm>
          <a:prstGeom prst="rect">
            <a:avLst/>
          </a:prstGeom>
        </p:spPr>
        <p:txBody>
          <a:bodyPr wrap="square">
            <a:spAutoFit/>
          </a:bodyPr>
          <a:lstStyle/>
          <a:p>
            <a:pPr algn="ctr" eaLnBrk="1" hangingPunct="1">
              <a:lnSpc>
                <a:spcPct val="80000"/>
              </a:lnSpc>
            </a:pPr>
            <a:r>
              <a:rPr lang="mk-MK" sz="3200" b="1" dirty="0">
                <a:ea typeface="ＭＳ Ｐゴシック" charset="0"/>
                <a:cs typeface="ＭＳ Ｐゴシック" charset="0"/>
              </a:rPr>
              <a:t>Прв дел</a:t>
            </a:r>
            <a:endParaRPr lang="en-GB" sz="3200" b="1" dirty="0">
              <a:ea typeface="ＭＳ Ｐゴシック" charset="0"/>
              <a:cs typeface="ＭＳ Ｐゴシック" charset="0"/>
            </a:endParaRPr>
          </a:p>
          <a:p>
            <a:pPr algn="ctr">
              <a:lnSpc>
                <a:spcPct val="80000"/>
              </a:lnSpc>
            </a:pPr>
            <a:br>
              <a:rPr lang="en-GB" sz="3200" b="1" dirty="0">
                <a:ea typeface="ＭＳ Ｐゴシック" charset="0"/>
                <a:cs typeface="ＭＳ Ｐゴシック" charset="0"/>
              </a:rPr>
            </a:br>
            <a:r>
              <a:rPr lang="mk-MK" sz="3200" b="1" dirty="0"/>
              <a:t>Потсетник за </a:t>
            </a:r>
            <a:r>
              <a:rPr lang="mk-MK" sz="3200" b="1" dirty="0" err="1"/>
              <a:t>сајбер</a:t>
            </a:r>
            <a:r>
              <a:rPr lang="mk-MK" sz="3200" b="1" dirty="0"/>
              <a:t>-криминал и електронски докази</a:t>
            </a:r>
            <a:endParaRPr lang="en-GB" sz="3200" b="1" dirty="0"/>
          </a:p>
        </p:txBody>
      </p:sp>
    </p:spTree>
    <p:extLst>
      <p:ext uri="{BB962C8B-B14F-4D97-AF65-F5344CB8AC3E}">
        <p14:creationId xmlns:p14="http://schemas.microsoft.com/office/powerpoint/2010/main" val="2745530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5</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5</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latin typeface="Arial" panose="020B0604020202020204" pitchFamily="34" charset="0"/>
                <a:ea typeface="ＭＳ Ｐゴシック" pitchFamily="34" charset="-128"/>
                <a:cs typeface="Arial" panose="020B0604020202020204" pitchFamily="34" charset="0"/>
              </a:rPr>
              <a:t>Дефинирање на </a:t>
            </a:r>
            <a:r>
              <a:rPr lang="mk-MK" sz="3200" b="1" dirty="0" err="1">
                <a:latin typeface="Arial" panose="020B0604020202020204" pitchFamily="34" charset="0"/>
                <a:ea typeface="ＭＳ Ｐゴシック" pitchFamily="34" charset="-128"/>
                <a:cs typeface="Arial" panose="020B0604020202020204" pitchFamily="34" charset="0"/>
              </a:rPr>
              <a:t>сајбер</a:t>
            </a:r>
            <a:r>
              <a:rPr lang="mk-MK" sz="3200" b="1" dirty="0">
                <a:latin typeface="Arial" panose="020B0604020202020204" pitchFamily="34" charset="0"/>
                <a:ea typeface="ＭＳ Ｐゴシック" pitchFamily="34" charset="-128"/>
                <a:cs typeface="Arial" panose="020B0604020202020204" pitchFamily="34" charset="0"/>
              </a:rPr>
              <a:t>-криминал</a:t>
            </a:r>
            <a:endParaRPr lang="en-GB" sz="3200" dirty="0">
              <a:latin typeface="Arial" panose="020B0604020202020204" pitchFamily="34" charset="0"/>
              <a:cs typeface="Arial" panose="020B0604020202020204" pitchFamily="34" charset="0"/>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769441"/>
          </a:xfrm>
          <a:prstGeom prst="rect">
            <a:avLst/>
          </a:prstGeom>
          <a:noFill/>
        </p:spPr>
        <p:txBody>
          <a:bodyPr wrap="square" rtlCol="0">
            <a:spAutoFit/>
          </a:bodyPr>
          <a:lstStyle/>
          <a:p>
            <a:r>
              <a:rPr lang="en-GB" sz="2200" b="1" dirty="0">
                <a:solidFill>
                  <a:schemeClr val="bg1"/>
                </a:solidFill>
                <a:cs typeface="Arial" panose="020B0604020202020204" pitchFamily="34" charset="0"/>
              </a:rPr>
              <a:t>www.coe.int/cybercrime</a:t>
            </a:r>
          </a:p>
        </p:txBody>
      </p:sp>
      <p:sp>
        <p:nvSpPr>
          <p:cNvPr id="7" name="TextBox 6">
            <a:extLst>
              <a:ext uri="{FF2B5EF4-FFF2-40B4-BE49-F238E27FC236}">
                <a16:creationId xmlns:a16="http://schemas.microsoft.com/office/drawing/2014/main" id="{1A82749B-B265-4960-814E-B13ECFB8F8E0}"/>
              </a:ext>
            </a:extLst>
          </p:cNvPr>
          <p:cNvSpPr txBox="1"/>
          <p:nvPr/>
        </p:nvSpPr>
        <p:spPr>
          <a:xfrm>
            <a:off x="254644" y="2871943"/>
            <a:ext cx="8669438" cy="1200329"/>
          </a:xfrm>
          <a:prstGeom prst="rect">
            <a:avLst/>
          </a:prstGeom>
          <a:noFill/>
        </p:spPr>
        <p:txBody>
          <a:bodyPr wrap="square" rtlCol="0">
            <a:spAutoFit/>
          </a:bodyPr>
          <a:lstStyle/>
          <a:p>
            <a:pPr algn="ctr"/>
            <a:r>
              <a:rPr lang="mk-MK" sz="3600" i="1" dirty="0">
                <a:ea typeface="Verdana" panose="020B0604030504040204" pitchFamily="34" charset="0"/>
                <a:cs typeface="Arial" panose="020B0604020202020204" pitchFamily="34" charset="0"/>
              </a:rPr>
              <a:t>Како </a:t>
            </a:r>
            <a:r>
              <a:rPr lang="mk-MK" sz="3600" b="1" i="1" dirty="0">
                <a:ea typeface="Verdana" panose="020B0604030504040204" pitchFamily="34" charset="0"/>
                <a:cs typeface="Arial" panose="020B0604020202020204" pitchFamily="34" charset="0"/>
              </a:rPr>
              <a:t>вие</a:t>
            </a:r>
            <a:r>
              <a:rPr lang="mk-MK" sz="3600" i="1" dirty="0">
                <a:ea typeface="Verdana" panose="020B0604030504040204" pitchFamily="34" charset="0"/>
                <a:cs typeface="Arial" panose="020B0604020202020204" pitchFamily="34" charset="0"/>
              </a:rPr>
              <a:t> би го дефинирале </a:t>
            </a:r>
            <a:r>
              <a:rPr lang="mk-MK" sz="3600" i="1" dirty="0" err="1">
                <a:ea typeface="Verdana" panose="020B0604030504040204" pitchFamily="34" charset="0"/>
                <a:cs typeface="Arial" panose="020B0604020202020204" pitchFamily="34" charset="0"/>
              </a:rPr>
              <a:t>сајбер</a:t>
            </a:r>
            <a:r>
              <a:rPr lang="mk-MK" sz="3600" i="1" dirty="0">
                <a:ea typeface="Verdana" panose="020B0604030504040204" pitchFamily="34" charset="0"/>
                <a:cs typeface="Arial" panose="020B0604020202020204" pitchFamily="34" charset="0"/>
              </a:rPr>
              <a:t>-криминалот</a:t>
            </a:r>
            <a:r>
              <a:rPr lang="en-GB" sz="3600" i="1" dirty="0">
                <a:ea typeface="Verdana" panose="020B0604030504040204" pitchFamily="34" charset="0"/>
                <a:cs typeface="Arial" panose="020B0604020202020204" pitchFamily="34" charset="0"/>
              </a:rPr>
              <a:t>?</a:t>
            </a:r>
          </a:p>
        </p:txBody>
      </p:sp>
    </p:spTree>
    <p:extLst>
      <p:ext uri="{BB962C8B-B14F-4D97-AF65-F5344CB8AC3E}">
        <p14:creationId xmlns:p14="http://schemas.microsoft.com/office/powerpoint/2010/main" val="20909644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Дефинирање на </a:t>
            </a:r>
            <a:r>
              <a:rPr lang="mk-MK" sz="3200" b="1" dirty="0" err="1">
                <a:ea typeface="ＭＳ Ｐゴシック" pitchFamily="34" charset="-128"/>
              </a:rPr>
              <a:t>сајбер</a:t>
            </a:r>
            <a:r>
              <a:rPr lang="mk-MK" sz="3200" b="1" dirty="0">
                <a:ea typeface="ＭＳ Ｐゴシック" pitchFamily="34" charset="-128"/>
              </a:rPr>
              <a:t>-криминал</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00967" y="1166842"/>
            <a:ext cx="3992210" cy="3816429"/>
          </a:xfrm>
          <a:prstGeom prst="rect">
            <a:avLst/>
          </a:prstGeom>
        </p:spPr>
        <p:txBody>
          <a:bodyPr wrap="square">
            <a:spAutoFit/>
          </a:bodyPr>
          <a:lstStyle/>
          <a:p>
            <a:pPr marL="342900" indent="-342900">
              <a:buFont typeface="Wingdings" panose="05000000000000000000" pitchFamily="2" charset="2"/>
              <a:buChar char="Ø"/>
            </a:pPr>
            <a:r>
              <a:rPr lang="mk-MK" sz="2200" dirty="0">
                <a:ea typeface="Verdana" panose="020B0604030504040204" pitchFamily="34" charset="0"/>
                <a:cs typeface="Arial" panose="020B0604020202020204" pitchFamily="34" charset="0"/>
              </a:rPr>
              <a:t>Што НЕ претставува </a:t>
            </a:r>
            <a:r>
              <a:rPr lang="mk-MK" sz="2200" dirty="0" err="1">
                <a:ea typeface="Verdana" panose="020B0604030504040204" pitchFamily="34" charset="0"/>
                <a:cs typeface="Arial" panose="020B0604020202020204" pitchFamily="34" charset="0"/>
              </a:rPr>
              <a:t>сајбер</a:t>
            </a:r>
            <a:r>
              <a:rPr lang="mk-MK" sz="2200" dirty="0">
                <a:ea typeface="Verdana" panose="020B0604030504040204" pitchFamily="34" charset="0"/>
                <a:cs typeface="Arial" panose="020B0604020202020204" pitchFamily="34" charset="0"/>
              </a:rPr>
              <a:t>-криминал</a:t>
            </a:r>
            <a:r>
              <a:rPr lang="en-GB" sz="2200" dirty="0">
                <a:ea typeface="Verdana" panose="020B0604030504040204" pitchFamily="34" charset="0"/>
                <a:cs typeface="Arial" panose="020B0604020202020204" pitchFamily="34" charset="0"/>
              </a:rPr>
              <a:t>:</a:t>
            </a:r>
          </a:p>
          <a:p>
            <a:pPr marL="800100" lvl="1" indent="-342900">
              <a:buFont typeface="Wingdings" panose="05000000000000000000" pitchFamily="2" charset="2"/>
              <a:buChar char="v"/>
            </a:pPr>
            <a:endParaRPr lang="en-US" sz="2200" dirty="0">
              <a:ea typeface="Verdana" panose="020B0604030504040204" pitchFamily="34" charset="0"/>
              <a:cs typeface="Arial" panose="020B0604020202020204" pitchFamily="34" charset="0"/>
            </a:endParaRPr>
          </a:p>
          <a:p>
            <a:pPr marL="800100" lvl="1" indent="-342900">
              <a:buFont typeface="Wingdings" panose="05000000000000000000" pitchFamily="2" charset="2"/>
              <a:buChar char="v"/>
            </a:pPr>
            <a:r>
              <a:rPr lang="mk-MK" sz="2200" dirty="0">
                <a:ea typeface="Verdana" panose="020B0604030504040204" pitchFamily="34" charset="0"/>
                <a:cs typeface="Arial" panose="020B0604020202020204" pitchFamily="34" charset="0"/>
              </a:rPr>
              <a:t>Сите кривични дела извршени преку компјутерски систем</a:t>
            </a:r>
            <a:endParaRPr lang="en-GB" sz="2200" dirty="0">
              <a:ea typeface="Verdana" panose="020B0604030504040204" pitchFamily="34" charset="0"/>
              <a:cs typeface="Arial" panose="020B0604020202020204" pitchFamily="34" charset="0"/>
            </a:endParaRPr>
          </a:p>
          <a:p>
            <a:pPr marL="800100" lvl="1" indent="-342900">
              <a:buFont typeface="Wingdings" panose="05000000000000000000" pitchFamily="2" charset="2"/>
              <a:buChar char="v"/>
            </a:pPr>
            <a:endParaRPr lang="en-US" sz="2200" dirty="0">
              <a:ea typeface="Verdana" panose="020B0604030504040204" pitchFamily="34" charset="0"/>
              <a:cs typeface="Arial" panose="020B0604020202020204" pitchFamily="34" charset="0"/>
            </a:endParaRPr>
          </a:p>
          <a:p>
            <a:pPr marL="800100" lvl="1" indent="-342900">
              <a:buFont typeface="Wingdings" panose="05000000000000000000" pitchFamily="2" charset="2"/>
              <a:buChar char="v"/>
            </a:pPr>
            <a:r>
              <a:rPr lang="mk-MK" sz="2200" dirty="0">
                <a:ea typeface="Verdana" panose="020B0604030504040204" pitchFamily="34" charset="0"/>
                <a:cs typeface="Arial" panose="020B0604020202020204" pitchFamily="34" charset="0"/>
              </a:rPr>
              <a:t>Сите кривични дела што вклучуваат електронски докази</a:t>
            </a:r>
            <a:endParaRPr lang="en-US" sz="2200" dirty="0">
              <a:ea typeface="Verdana" panose="020B0604030504040204" pitchFamily="34" charset="0"/>
              <a:cs typeface="Arial" panose="020B0604020202020204" pitchFamily="34" charset="0"/>
            </a:endParaRPr>
          </a:p>
          <a:p>
            <a:endParaRPr lang="en-GB" sz="2200" dirty="0">
              <a:ea typeface="Verdana" panose="020B0604030504040204" pitchFamily="34" charset="0"/>
              <a:cs typeface="Arial" panose="020B0604020202020204" pitchFamily="34" charset="0"/>
            </a:endParaRPr>
          </a:p>
        </p:txBody>
      </p:sp>
      <p:sp>
        <p:nvSpPr>
          <p:cNvPr id="6" name="Rectangle 5">
            <a:extLst>
              <a:ext uri="{FF2B5EF4-FFF2-40B4-BE49-F238E27FC236}">
                <a16:creationId xmlns:a16="http://schemas.microsoft.com/office/drawing/2014/main" id="{AC27F312-0B6C-0449-8FCC-B5B66A2714AD}"/>
              </a:ext>
            </a:extLst>
          </p:cNvPr>
          <p:cNvSpPr/>
          <p:nvPr/>
        </p:nvSpPr>
        <p:spPr>
          <a:xfrm>
            <a:off x="4193177" y="1166842"/>
            <a:ext cx="4728753" cy="5509200"/>
          </a:xfrm>
          <a:prstGeom prst="rect">
            <a:avLst/>
          </a:prstGeom>
        </p:spPr>
        <p:txBody>
          <a:bodyPr wrap="square">
            <a:spAutoFit/>
          </a:bodyPr>
          <a:lstStyle/>
          <a:p>
            <a:pPr marL="342900" indent="-342900">
              <a:buFont typeface="Wingdings" panose="05000000000000000000" pitchFamily="2" charset="2"/>
              <a:buChar char="Ø"/>
            </a:pPr>
            <a:r>
              <a:rPr lang="mk-MK" sz="2200" dirty="0">
                <a:ea typeface="Verdana" panose="020B0604030504040204" pitchFamily="34" charset="0"/>
                <a:cs typeface="Arial" panose="020B0604020202020204" pitchFamily="34" charset="0"/>
              </a:rPr>
              <a:t>Зошто</a:t>
            </a:r>
            <a:r>
              <a:rPr lang="en-GB" sz="2200" dirty="0">
                <a:ea typeface="Verdana" panose="020B0604030504040204" pitchFamily="34" charset="0"/>
                <a:cs typeface="Arial" panose="020B0604020202020204" pitchFamily="34" charset="0"/>
              </a:rPr>
              <a:t>?</a:t>
            </a:r>
          </a:p>
          <a:p>
            <a:pPr marL="800100" lvl="1" indent="-342900">
              <a:buFont typeface="Wingdings" panose="05000000000000000000" pitchFamily="2" charset="2"/>
              <a:buChar char="Ø"/>
            </a:pPr>
            <a:endParaRPr lang="en-GB" sz="2200" dirty="0">
              <a:ea typeface="Verdana" panose="020B0604030504040204" pitchFamily="34" charset="0"/>
              <a:cs typeface="Arial" panose="020B0604020202020204" pitchFamily="34" charset="0"/>
            </a:endParaRPr>
          </a:p>
          <a:p>
            <a:pPr marL="800100" lvl="1" indent="-342900">
              <a:buFont typeface="Wingdings" panose="05000000000000000000" pitchFamily="2" charset="2"/>
              <a:buChar char="Ø"/>
            </a:pPr>
            <a:r>
              <a:rPr lang="mk-MK" sz="2200" dirty="0">
                <a:ea typeface="Verdana" panose="020B0604030504040204" pitchFamily="34" charset="0"/>
                <a:cs typeface="Arial" panose="020B0604020202020204" pitchFamily="34" charset="0"/>
              </a:rPr>
              <a:t>Компјутерите и податоците се составен дел од животот</a:t>
            </a:r>
            <a:endParaRPr lang="en-GB" sz="2200" dirty="0">
              <a:ea typeface="Verdana" panose="020B0604030504040204" pitchFamily="34" charset="0"/>
              <a:cs typeface="Arial" panose="020B0604020202020204" pitchFamily="34" charset="0"/>
            </a:endParaRPr>
          </a:p>
          <a:p>
            <a:pPr marL="800100" lvl="1" indent="-342900">
              <a:buFont typeface="Wingdings" panose="05000000000000000000" pitchFamily="2" charset="2"/>
              <a:buChar char="Ø"/>
            </a:pPr>
            <a:endParaRPr lang="en-GB" sz="2200" dirty="0">
              <a:ea typeface="Verdana" panose="020B0604030504040204" pitchFamily="34" charset="0"/>
              <a:cs typeface="Arial" panose="020B0604020202020204" pitchFamily="34" charset="0"/>
            </a:endParaRPr>
          </a:p>
          <a:p>
            <a:pPr marL="800100" lvl="1" indent="-342900">
              <a:buFont typeface="Wingdings" panose="05000000000000000000" pitchFamily="2" charset="2"/>
              <a:buChar char="Ø"/>
            </a:pPr>
            <a:r>
              <a:rPr lang="mk-MK" sz="2200" dirty="0">
                <a:ea typeface="Verdana" panose="020B0604030504040204" pitchFamily="34" charset="0"/>
                <a:cs typeface="Arial" panose="020B0604020202020204" pitchFamily="34" charset="0"/>
              </a:rPr>
              <a:t>Ако сите кривични дела поврзани со компјутери и податоци се </a:t>
            </a:r>
            <a:r>
              <a:rPr lang="mk-MK" sz="2200" dirty="0" err="1">
                <a:ea typeface="Verdana" panose="020B0604030504040204" pitchFamily="34" charset="0"/>
                <a:cs typeface="Arial" panose="020B0604020202020204" pitchFamily="34" charset="0"/>
              </a:rPr>
              <a:t>сајбер</a:t>
            </a:r>
            <a:r>
              <a:rPr lang="mk-MK" sz="2200" dirty="0">
                <a:ea typeface="Verdana" panose="020B0604030504040204" pitchFamily="34" charset="0"/>
                <a:cs typeface="Arial" panose="020B0604020202020204" pitchFamily="34" charset="0"/>
              </a:rPr>
              <a:t>-криминал, тогаш сите криминални однесувања би биле </a:t>
            </a:r>
            <a:r>
              <a:rPr lang="mk-MK" sz="2200" dirty="0" err="1">
                <a:ea typeface="Verdana" panose="020B0604030504040204" pitchFamily="34" charset="0"/>
                <a:cs typeface="Arial" panose="020B0604020202020204" pitchFamily="34" charset="0"/>
              </a:rPr>
              <a:t>сајбер</a:t>
            </a:r>
            <a:r>
              <a:rPr lang="mk-MK" sz="2200" dirty="0">
                <a:ea typeface="Verdana" panose="020B0604030504040204" pitchFamily="34" charset="0"/>
                <a:cs typeface="Arial" panose="020B0604020202020204" pitchFamily="34" charset="0"/>
              </a:rPr>
              <a:t>-криминал</a:t>
            </a:r>
            <a:endParaRPr lang="en-GB" sz="2200" dirty="0">
              <a:ea typeface="Verdana" panose="020B0604030504040204" pitchFamily="34" charset="0"/>
              <a:cs typeface="Arial" panose="020B0604020202020204" pitchFamily="34" charset="0"/>
            </a:endParaRPr>
          </a:p>
          <a:p>
            <a:pPr marL="800100" lvl="1" indent="-342900">
              <a:buFont typeface="Wingdings" panose="05000000000000000000" pitchFamily="2" charset="2"/>
              <a:buChar char="Ø"/>
            </a:pPr>
            <a:endParaRPr lang="en-GB" sz="2200" dirty="0">
              <a:ea typeface="Verdana" panose="020B0604030504040204" pitchFamily="34" charset="0"/>
              <a:cs typeface="Arial" panose="020B0604020202020204" pitchFamily="34" charset="0"/>
            </a:endParaRPr>
          </a:p>
          <a:p>
            <a:pPr marL="800100" lvl="1" indent="-342900">
              <a:buFont typeface="Wingdings" panose="05000000000000000000" pitchFamily="2" charset="2"/>
              <a:buChar char="Ø"/>
            </a:pPr>
            <a:r>
              <a:rPr lang="mk-MK" sz="2200" dirty="0">
                <a:ea typeface="Verdana" panose="020B0604030504040204" pitchFamily="34" charset="0"/>
                <a:cs typeface="Arial" panose="020B0604020202020204" pitchFamily="34" charset="0"/>
              </a:rPr>
              <a:t>Ова би значело дека целиот кривичен законик треба да се додаде во законот за сајбер-криминал</a:t>
            </a:r>
            <a:endParaRPr lang="en-GB" sz="22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4066928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Дефинирање на </a:t>
            </a:r>
            <a:r>
              <a:rPr lang="mk-MK" sz="3200" b="1" dirty="0" err="1">
                <a:ea typeface="ＭＳ Ｐゴシック" pitchFamily="34" charset="-128"/>
              </a:rPr>
              <a:t>сајбер</a:t>
            </a:r>
            <a:r>
              <a:rPr lang="mk-MK" sz="3200" b="1" dirty="0">
                <a:ea typeface="ＭＳ Ｐゴシック" pitchFamily="34" charset="-128"/>
              </a:rPr>
              <a:t>-криминал</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88522" y="1166842"/>
            <a:ext cx="4706809" cy="5632311"/>
          </a:xfrm>
          <a:prstGeom prst="rect">
            <a:avLst/>
          </a:prstGeom>
        </p:spPr>
        <p:txBody>
          <a:bodyPr wrap="square">
            <a:spAutoFit/>
          </a:bodyPr>
          <a:lstStyle/>
          <a:p>
            <a:pPr marL="342900" indent="-342900">
              <a:buFont typeface="Wingdings" panose="05000000000000000000" pitchFamily="2" charset="2"/>
              <a:buChar char="Ø"/>
            </a:pPr>
            <a:r>
              <a:rPr lang="mk-MK" sz="2000" dirty="0">
                <a:ea typeface="Verdana" panose="020B0604030504040204" pitchFamily="34" charset="0"/>
                <a:cs typeface="Arial" panose="020B0604020202020204" pitchFamily="34" charset="0"/>
              </a:rPr>
              <a:t>Што Е </a:t>
            </a:r>
            <a:r>
              <a:rPr lang="mk-MK" sz="2000" dirty="0" err="1">
                <a:ea typeface="Verdana" panose="020B0604030504040204" pitchFamily="34" charset="0"/>
                <a:cs typeface="Arial" panose="020B0604020202020204" pitchFamily="34" charset="0"/>
              </a:rPr>
              <a:t>сајбер</a:t>
            </a:r>
            <a:r>
              <a:rPr lang="mk-MK" sz="2000" dirty="0">
                <a:ea typeface="Verdana" panose="020B0604030504040204" pitchFamily="34" charset="0"/>
                <a:cs typeface="Arial" panose="020B0604020202020204" pitchFamily="34" charset="0"/>
              </a:rPr>
              <a:t>-криминал</a:t>
            </a:r>
            <a:r>
              <a:rPr lang="en-GB" sz="2000" dirty="0">
                <a:ea typeface="Verdana" panose="020B0604030504040204" pitchFamily="34" charset="0"/>
                <a:cs typeface="Arial" panose="020B0604020202020204" pitchFamily="34" charset="0"/>
              </a:rPr>
              <a:t>:</a:t>
            </a:r>
          </a:p>
          <a:p>
            <a:pPr marL="800100" lvl="1" indent="-342900">
              <a:buFont typeface="Wingdings" panose="05000000000000000000" pitchFamily="2" charset="2"/>
              <a:buChar char="v"/>
            </a:pPr>
            <a:endParaRPr lang="en-US" sz="2000" dirty="0">
              <a:ea typeface="Verdana" panose="020B0604030504040204" pitchFamily="34" charset="0"/>
              <a:cs typeface="Arial" panose="020B0604020202020204" pitchFamily="34" charset="0"/>
            </a:endParaRPr>
          </a:p>
          <a:p>
            <a:pPr marL="800100" lvl="1" indent="-342900">
              <a:buFont typeface="Wingdings" panose="05000000000000000000" pitchFamily="2" charset="2"/>
              <a:buChar char="v"/>
            </a:pPr>
            <a:r>
              <a:rPr lang="mk-MK" sz="2000" dirty="0">
                <a:ea typeface="Verdana" panose="020B0604030504040204" pitchFamily="34" charset="0"/>
                <a:cs typeface="Arial" panose="020B0604020202020204" pitchFamily="34" charset="0"/>
              </a:rPr>
              <a:t>Кривични дела против доверливоста, интегритетот и достапноста на компјутерските податоци и системи</a:t>
            </a:r>
            <a:endParaRPr lang="en-US" sz="2000" dirty="0">
              <a:ea typeface="Verdana" panose="020B0604030504040204" pitchFamily="34" charset="0"/>
              <a:cs typeface="Arial" panose="020B0604020202020204" pitchFamily="34" charset="0"/>
            </a:endParaRPr>
          </a:p>
          <a:p>
            <a:pPr marL="800100" lvl="1" indent="-342900">
              <a:buFont typeface="Wingdings" panose="05000000000000000000" pitchFamily="2" charset="2"/>
              <a:buChar char="v"/>
            </a:pPr>
            <a:endParaRPr lang="en-US" sz="2000" dirty="0">
              <a:ea typeface="Verdana" panose="020B0604030504040204" pitchFamily="34" charset="0"/>
              <a:cs typeface="Arial" panose="020B0604020202020204" pitchFamily="34" charset="0"/>
            </a:endParaRPr>
          </a:p>
          <a:p>
            <a:pPr marL="800100" lvl="1" indent="-342900">
              <a:buFont typeface="Wingdings" panose="05000000000000000000" pitchFamily="2" charset="2"/>
              <a:buChar char="v"/>
            </a:pPr>
            <a:r>
              <a:rPr lang="mk-MK" sz="2000" dirty="0">
                <a:ea typeface="Verdana" panose="020B0604030504040204" pitchFamily="34" charset="0"/>
                <a:cs typeface="Arial" panose="020B0604020202020204" pitchFamily="34" charset="0"/>
              </a:rPr>
              <a:t>Кривични дела поврзани со компјутер</a:t>
            </a:r>
            <a:endParaRPr lang="en-US" sz="2000" dirty="0">
              <a:ea typeface="Verdana" panose="020B0604030504040204" pitchFamily="34" charset="0"/>
              <a:cs typeface="Arial" panose="020B0604020202020204" pitchFamily="34" charset="0"/>
            </a:endParaRPr>
          </a:p>
          <a:p>
            <a:pPr marL="800100" lvl="1" indent="-342900">
              <a:buFont typeface="Wingdings" panose="05000000000000000000" pitchFamily="2" charset="2"/>
              <a:buChar char="v"/>
            </a:pPr>
            <a:endParaRPr lang="en-US" sz="2000" dirty="0">
              <a:ea typeface="Verdana" panose="020B0604030504040204" pitchFamily="34" charset="0"/>
              <a:cs typeface="Arial" panose="020B0604020202020204" pitchFamily="34" charset="0"/>
            </a:endParaRPr>
          </a:p>
          <a:p>
            <a:pPr marL="800100" lvl="1" indent="-342900">
              <a:buFont typeface="Wingdings" panose="05000000000000000000" pitchFamily="2" charset="2"/>
              <a:buChar char="v"/>
            </a:pPr>
            <a:r>
              <a:rPr lang="mk-MK" sz="2000" dirty="0">
                <a:ea typeface="Verdana" panose="020B0604030504040204" pitchFamily="34" charset="0"/>
                <a:cs typeface="Arial" panose="020B0604020202020204" pitchFamily="34" charset="0"/>
              </a:rPr>
              <a:t>Кривични дела поврзани со содржина (детска порнографија)</a:t>
            </a:r>
            <a:endParaRPr lang="en-US" sz="2000" dirty="0">
              <a:ea typeface="Verdana" panose="020B0604030504040204" pitchFamily="34" charset="0"/>
              <a:cs typeface="Arial" panose="020B0604020202020204" pitchFamily="34" charset="0"/>
            </a:endParaRPr>
          </a:p>
          <a:p>
            <a:pPr marL="800100" lvl="1" indent="-342900">
              <a:buFont typeface="Wingdings" panose="05000000000000000000" pitchFamily="2" charset="2"/>
              <a:buChar char="v"/>
            </a:pPr>
            <a:endParaRPr lang="en-US" sz="2000" dirty="0">
              <a:ea typeface="Verdana" panose="020B0604030504040204" pitchFamily="34" charset="0"/>
              <a:cs typeface="Arial" panose="020B0604020202020204" pitchFamily="34" charset="0"/>
            </a:endParaRPr>
          </a:p>
          <a:p>
            <a:pPr marL="800100" lvl="1" indent="-342900">
              <a:buFont typeface="Wingdings" panose="05000000000000000000" pitchFamily="2" charset="2"/>
              <a:buChar char="v"/>
            </a:pPr>
            <a:r>
              <a:rPr lang="mk-MK" sz="2000" dirty="0">
                <a:ea typeface="Verdana" panose="020B0604030504040204" pitchFamily="34" charset="0"/>
                <a:cs typeface="Arial" panose="020B0604020202020204" pitchFamily="34" charset="0"/>
              </a:rPr>
              <a:t>Кривични дела поврзани со авторско право и сродни права (повреда на авторско право)</a:t>
            </a:r>
            <a:endParaRPr lang="en-US" sz="2000" dirty="0">
              <a:ea typeface="Verdana" panose="020B0604030504040204" pitchFamily="34" charset="0"/>
              <a:cs typeface="Arial" panose="020B0604020202020204" pitchFamily="34" charset="0"/>
            </a:endParaRPr>
          </a:p>
          <a:p>
            <a:endParaRPr lang="en-GB" sz="2000" dirty="0">
              <a:ea typeface="Verdana" panose="020B0604030504040204" pitchFamily="34" charset="0"/>
              <a:cs typeface="Arial" panose="020B0604020202020204" pitchFamily="34" charset="0"/>
            </a:endParaRPr>
          </a:p>
        </p:txBody>
      </p:sp>
      <p:sp>
        <p:nvSpPr>
          <p:cNvPr id="6" name="Rectangle 5">
            <a:extLst>
              <a:ext uri="{FF2B5EF4-FFF2-40B4-BE49-F238E27FC236}">
                <a16:creationId xmlns:a16="http://schemas.microsoft.com/office/drawing/2014/main" id="{BA49C5DC-84B0-432A-BEC6-1D19CE5D202F}"/>
              </a:ext>
            </a:extLst>
          </p:cNvPr>
          <p:cNvSpPr/>
          <p:nvPr/>
        </p:nvSpPr>
        <p:spPr>
          <a:xfrm>
            <a:off x="4955458" y="1166842"/>
            <a:ext cx="4084456" cy="4708981"/>
          </a:xfrm>
          <a:prstGeom prst="rect">
            <a:avLst/>
          </a:prstGeom>
        </p:spPr>
        <p:txBody>
          <a:bodyPr wrap="square">
            <a:spAutoFit/>
          </a:bodyPr>
          <a:lstStyle/>
          <a:p>
            <a:pPr marL="342900" indent="-342900">
              <a:buFont typeface="Wingdings" panose="05000000000000000000" pitchFamily="2" charset="2"/>
              <a:buChar char="Ø"/>
            </a:pPr>
            <a:r>
              <a:rPr lang="mk-MK" sz="2000" dirty="0">
                <a:ea typeface="Verdana" panose="020B0604030504040204" pitchFamily="34" charset="0"/>
                <a:cs typeface="Arial" panose="020B0604020202020204" pitchFamily="34" charset="0"/>
              </a:rPr>
              <a:t>Зошто детска порнографија</a:t>
            </a:r>
            <a:r>
              <a:rPr lang="en-GB" sz="2000" dirty="0">
                <a:ea typeface="Verdana" panose="020B0604030504040204" pitchFamily="34" charset="0"/>
                <a:cs typeface="Arial" panose="020B0604020202020204" pitchFamily="34" charset="0"/>
              </a:rPr>
              <a:t>?</a:t>
            </a:r>
          </a:p>
          <a:p>
            <a:pPr marL="800100" lvl="1" indent="-342900">
              <a:buFont typeface="Wingdings" panose="05000000000000000000" pitchFamily="2" charset="2"/>
              <a:buChar char="Ø"/>
            </a:pPr>
            <a:r>
              <a:rPr lang="mk-MK" sz="2000" dirty="0">
                <a:ea typeface="Verdana" panose="020B0604030504040204" pitchFamily="34" charset="0"/>
                <a:cs typeface="Arial" panose="020B0604020202020204" pitchFamily="34" charset="0"/>
              </a:rPr>
              <a:t>Глобален консензус за грозоморноста на кривичните дела</a:t>
            </a:r>
          </a:p>
          <a:p>
            <a:pPr marL="800100" lvl="1" indent="-342900">
              <a:buFont typeface="Wingdings" panose="05000000000000000000" pitchFamily="2" charset="2"/>
              <a:buChar char="Ø"/>
            </a:pPr>
            <a:endParaRPr lang="en-GB" sz="2000" dirty="0">
              <a:ea typeface="Verdana" panose="020B0604030504040204" pitchFamily="34" charset="0"/>
              <a:cs typeface="Arial" panose="020B0604020202020204" pitchFamily="34" charset="0"/>
            </a:endParaRPr>
          </a:p>
          <a:p>
            <a:pPr marL="342900" indent="-342900">
              <a:buFont typeface="Wingdings" panose="05000000000000000000" pitchFamily="2" charset="2"/>
              <a:buChar char="Ø"/>
            </a:pPr>
            <a:r>
              <a:rPr lang="mk-MK" sz="2000" dirty="0">
                <a:ea typeface="Verdana" panose="020B0604030504040204" pitchFamily="34" charset="0"/>
                <a:cs typeface="Arial" panose="020B0604020202020204" pitchFamily="34" charset="0"/>
              </a:rPr>
              <a:t>Зошто повреда на авторско право</a:t>
            </a:r>
            <a:r>
              <a:rPr lang="en-GB" sz="2000" dirty="0">
                <a:ea typeface="Verdana" panose="020B0604030504040204" pitchFamily="34" charset="0"/>
                <a:cs typeface="Arial" panose="020B0604020202020204" pitchFamily="34" charset="0"/>
              </a:rPr>
              <a:t>?</a:t>
            </a:r>
          </a:p>
          <a:p>
            <a:pPr marL="800100" lvl="1" indent="-342900">
              <a:buFont typeface="Wingdings" panose="05000000000000000000" pitchFamily="2" charset="2"/>
              <a:buChar char="Ø"/>
            </a:pPr>
            <a:r>
              <a:rPr lang="mk-MK" sz="2000" dirty="0">
                <a:ea typeface="Verdana" panose="020B0604030504040204" pitchFamily="34" charset="0"/>
                <a:cs typeface="Arial" panose="020B0604020202020204" pitchFamily="34" charset="0"/>
              </a:rPr>
              <a:t>Еден од најчесто сторените кривични дела на интернет</a:t>
            </a:r>
            <a:endParaRPr lang="en-GB" sz="2000" dirty="0">
              <a:ea typeface="Verdana" panose="020B0604030504040204" pitchFamily="34" charset="0"/>
              <a:cs typeface="Arial" panose="020B0604020202020204" pitchFamily="34" charset="0"/>
            </a:endParaRPr>
          </a:p>
          <a:p>
            <a:pPr marL="800100" lvl="1" indent="-342900">
              <a:buFont typeface="Wingdings" panose="05000000000000000000" pitchFamily="2" charset="2"/>
              <a:buChar char="Ø"/>
            </a:pPr>
            <a:r>
              <a:rPr lang="mk-MK" sz="2000" dirty="0">
                <a:ea typeface="Verdana" panose="020B0604030504040204" pitchFamily="34" charset="0"/>
                <a:cs typeface="Arial" panose="020B0604020202020204" pitchFamily="34" charset="0"/>
              </a:rPr>
              <a:t>Неопходно е да се криминализира поради леснотијата на повреда и обемот на репродукција и дисеминација </a:t>
            </a:r>
            <a:endParaRPr lang="en-GB" sz="20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13398865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solidFill>
                  <a:schemeClr val="bg1"/>
                </a:solidFill>
              </a:rPr>
              <a:t>Специјализиран судски курс </a:t>
            </a:r>
          </a:p>
          <a:p>
            <a:pPr algn="r"/>
            <a:r>
              <a:rPr lang="mk-MK" sz="3200" b="1" dirty="0">
                <a:solidFill>
                  <a:schemeClr val="bg1"/>
                </a:solidFill>
              </a:rPr>
              <a:t>за меѓународна соработка</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015905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solidFill>
                  <a:schemeClr val="bg1"/>
                </a:solidFill>
              </a:rPr>
              <a:t>Специјализиран судски курс за</a:t>
            </a:r>
          </a:p>
          <a:p>
            <a:pPr algn="r"/>
            <a:r>
              <a:rPr lang="mk-MK" sz="3200" b="1" dirty="0">
                <a:solidFill>
                  <a:schemeClr val="bg1"/>
                </a:solidFill>
              </a:rPr>
              <a:t>меѓународна соработка</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262190"/>
            <a:ext cx="8525021" cy="1668149"/>
          </a:xfrm>
          <a:prstGeom prst="rect">
            <a:avLst/>
          </a:prstGeom>
        </p:spPr>
        <p:txBody>
          <a:bodyPr wrap="square">
            <a:spAutoFit/>
          </a:bodyPr>
          <a:lstStyle/>
          <a:p>
            <a:pPr algn="ctr" eaLnBrk="1" hangingPunct="1">
              <a:lnSpc>
                <a:spcPct val="80000"/>
              </a:lnSpc>
            </a:pPr>
            <a:r>
              <a:rPr lang="mk-MK" sz="3200" b="1" dirty="0">
                <a:ea typeface="ＭＳ Ｐゴシック" charset="0"/>
                <a:cs typeface="ＭＳ Ｐゴシック" charset="0"/>
              </a:rPr>
              <a:t>Втор дел</a:t>
            </a:r>
            <a:endParaRPr lang="en-GB" sz="3200" b="1" dirty="0">
              <a:ea typeface="ＭＳ Ｐゴシック" charset="0"/>
              <a:cs typeface="ＭＳ Ｐゴシック" charset="0"/>
            </a:endParaRPr>
          </a:p>
          <a:p>
            <a:pPr algn="ctr">
              <a:lnSpc>
                <a:spcPct val="80000"/>
              </a:lnSpc>
            </a:pPr>
            <a:br>
              <a:rPr lang="en-GB" sz="3200" b="1" dirty="0">
                <a:ea typeface="ＭＳ Ｐゴシック" charset="0"/>
                <a:cs typeface="ＭＳ Ｐゴシック" charset="0"/>
              </a:rPr>
            </a:br>
            <a:r>
              <a:rPr lang="mk-MK" sz="3200" b="1" dirty="0"/>
              <a:t>Вовед во Конвенцијата од Будимпешта</a:t>
            </a:r>
            <a:endParaRPr lang="en-GB" sz="3200" b="1" dirty="0"/>
          </a:p>
          <a:p>
            <a:pPr algn="ctr" eaLnBrk="1" hangingPunct="1">
              <a:lnSpc>
                <a:spcPct val="80000"/>
              </a:lnSpc>
            </a:pPr>
            <a:endParaRPr lang="en-GB" sz="3200" dirty="0"/>
          </a:p>
        </p:txBody>
      </p:sp>
    </p:spTree>
    <p:extLst>
      <p:ext uri="{BB962C8B-B14F-4D97-AF65-F5344CB8AC3E}">
        <p14:creationId xmlns:p14="http://schemas.microsoft.com/office/powerpoint/2010/main" val="390309272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19000</TotalTime>
  <Words>4226</Words>
  <Application>Microsoft Office PowerPoint</Application>
  <PresentationFormat>On-screen Show (4:3)</PresentationFormat>
  <Paragraphs>594</Paragraphs>
  <Slides>32</Slides>
  <Notes>26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32</vt:i4>
      </vt:variant>
    </vt:vector>
  </HeadingPairs>
  <TitlesOfParts>
    <vt:vector size="39" baseType="lpstr">
      <vt:lpstr>Arial</vt:lpstr>
      <vt:lpstr>Arial Narrow</vt:lpstr>
      <vt:lpstr>Calibri</vt:lpstr>
      <vt:lpstr>Segoe UI</vt:lpstr>
      <vt:lpstr>Verdana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apetrovmk@outlook.com</cp:lastModifiedBy>
  <cp:revision>773</cp:revision>
  <dcterms:created xsi:type="dcterms:W3CDTF">2012-01-25T15:22:10Z</dcterms:created>
  <dcterms:modified xsi:type="dcterms:W3CDTF">2021-06-29T12:12:48Z</dcterms:modified>
</cp:coreProperties>
</file>